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9753600" cy="7315200"/>
  <p:notesSz cx="9753600" cy="73152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1520" y="2267712"/>
            <a:ext cx="8290560" cy="15361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534A75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63040" y="4096512"/>
            <a:ext cx="6827520" cy="182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833695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534A75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833695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534A75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87680" y="1682496"/>
            <a:ext cx="4242816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023104" y="1682496"/>
            <a:ext cx="4242816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534A75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8884" y="118744"/>
            <a:ext cx="8935830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534A75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19435" y="1780316"/>
            <a:ext cx="7197090" cy="3799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833695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316224" y="6803136"/>
            <a:ext cx="3121152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87680" y="6803136"/>
            <a:ext cx="2243328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022592" y="6803136"/>
            <a:ext cx="2243328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753600" cy="7315200"/>
            <a:chOff x="0" y="0"/>
            <a:chExt cx="9753600" cy="7315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753599" cy="731512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8171" y="0"/>
              <a:ext cx="104774" cy="55793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5156" y="0"/>
              <a:ext cx="104774" cy="17145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2142" y="0"/>
              <a:ext cx="104774" cy="55793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23519" y="7143600"/>
              <a:ext cx="104774" cy="17159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70505" y="6851900"/>
              <a:ext cx="104774" cy="4632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6534" y="6851900"/>
              <a:ext cx="104774" cy="463299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18934" y="3050082"/>
              <a:ext cx="8872855" cy="1218565"/>
            </a:xfrm>
            <a:custGeom>
              <a:avLst/>
              <a:gdLst/>
              <a:ahLst/>
              <a:cxnLst/>
              <a:rect l="l" t="t" r="r" b="b"/>
              <a:pathLst>
                <a:path w="8872855" h="1218564">
                  <a:moveTo>
                    <a:pt x="49314" y="604723"/>
                  </a:moveTo>
                  <a:lnTo>
                    <a:pt x="47612" y="595185"/>
                  </a:lnTo>
                  <a:lnTo>
                    <a:pt x="42392" y="587336"/>
                  </a:lnTo>
                  <a:lnTo>
                    <a:pt x="34455" y="582028"/>
                  </a:lnTo>
                  <a:lnTo>
                    <a:pt x="24650" y="580072"/>
                  </a:lnTo>
                  <a:lnTo>
                    <a:pt x="15113" y="582028"/>
                  </a:lnTo>
                  <a:lnTo>
                    <a:pt x="7264" y="587336"/>
                  </a:lnTo>
                  <a:lnTo>
                    <a:pt x="1955" y="595185"/>
                  </a:lnTo>
                  <a:lnTo>
                    <a:pt x="0" y="604723"/>
                  </a:lnTo>
                  <a:lnTo>
                    <a:pt x="1955" y="614273"/>
                  </a:lnTo>
                  <a:lnTo>
                    <a:pt x="7264" y="622109"/>
                  </a:lnTo>
                  <a:lnTo>
                    <a:pt x="15113" y="627430"/>
                  </a:lnTo>
                  <a:lnTo>
                    <a:pt x="24650" y="629373"/>
                  </a:lnTo>
                  <a:lnTo>
                    <a:pt x="34201" y="627430"/>
                  </a:lnTo>
                  <a:lnTo>
                    <a:pt x="42037" y="622109"/>
                  </a:lnTo>
                  <a:lnTo>
                    <a:pt x="47358" y="614273"/>
                  </a:lnTo>
                  <a:lnTo>
                    <a:pt x="49314" y="604723"/>
                  </a:lnTo>
                  <a:close/>
                </a:path>
                <a:path w="8872855" h="1218564">
                  <a:moveTo>
                    <a:pt x="49314" y="310273"/>
                  </a:moveTo>
                  <a:lnTo>
                    <a:pt x="47612" y="300723"/>
                  </a:lnTo>
                  <a:lnTo>
                    <a:pt x="42392" y="292887"/>
                  </a:lnTo>
                  <a:lnTo>
                    <a:pt x="34455" y="287578"/>
                  </a:lnTo>
                  <a:lnTo>
                    <a:pt x="24650" y="285623"/>
                  </a:lnTo>
                  <a:lnTo>
                    <a:pt x="15113" y="287578"/>
                  </a:lnTo>
                  <a:lnTo>
                    <a:pt x="7264" y="292887"/>
                  </a:lnTo>
                  <a:lnTo>
                    <a:pt x="1955" y="300723"/>
                  </a:lnTo>
                  <a:lnTo>
                    <a:pt x="0" y="310273"/>
                  </a:lnTo>
                  <a:lnTo>
                    <a:pt x="1955" y="319811"/>
                  </a:lnTo>
                  <a:lnTo>
                    <a:pt x="7264" y="327660"/>
                  </a:lnTo>
                  <a:lnTo>
                    <a:pt x="15113" y="332968"/>
                  </a:lnTo>
                  <a:lnTo>
                    <a:pt x="24650" y="334924"/>
                  </a:lnTo>
                  <a:lnTo>
                    <a:pt x="34201" y="332968"/>
                  </a:lnTo>
                  <a:lnTo>
                    <a:pt x="42037" y="327660"/>
                  </a:lnTo>
                  <a:lnTo>
                    <a:pt x="47358" y="319811"/>
                  </a:lnTo>
                  <a:lnTo>
                    <a:pt x="49314" y="310273"/>
                  </a:lnTo>
                  <a:close/>
                </a:path>
                <a:path w="8872855" h="1218564">
                  <a:moveTo>
                    <a:pt x="49314" y="24663"/>
                  </a:moveTo>
                  <a:lnTo>
                    <a:pt x="47421" y="15113"/>
                  </a:lnTo>
                  <a:lnTo>
                    <a:pt x="42214" y="7277"/>
                  </a:lnTo>
                  <a:lnTo>
                    <a:pt x="34391" y="1955"/>
                  </a:lnTo>
                  <a:lnTo>
                    <a:pt x="24650" y="0"/>
                  </a:lnTo>
                  <a:lnTo>
                    <a:pt x="15113" y="1955"/>
                  </a:lnTo>
                  <a:lnTo>
                    <a:pt x="7264" y="7277"/>
                  </a:lnTo>
                  <a:lnTo>
                    <a:pt x="1955" y="15113"/>
                  </a:lnTo>
                  <a:lnTo>
                    <a:pt x="0" y="24663"/>
                  </a:lnTo>
                  <a:lnTo>
                    <a:pt x="1955" y="34201"/>
                  </a:lnTo>
                  <a:lnTo>
                    <a:pt x="7264" y="42049"/>
                  </a:lnTo>
                  <a:lnTo>
                    <a:pt x="15113" y="47358"/>
                  </a:lnTo>
                  <a:lnTo>
                    <a:pt x="24650" y="49314"/>
                  </a:lnTo>
                  <a:lnTo>
                    <a:pt x="34201" y="47358"/>
                  </a:lnTo>
                  <a:lnTo>
                    <a:pt x="42037" y="42049"/>
                  </a:lnTo>
                  <a:lnTo>
                    <a:pt x="47358" y="34201"/>
                  </a:lnTo>
                  <a:lnTo>
                    <a:pt x="49314" y="24663"/>
                  </a:lnTo>
                  <a:close/>
                </a:path>
                <a:path w="8872855" h="1218564">
                  <a:moveTo>
                    <a:pt x="49771" y="1193634"/>
                  </a:moveTo>
                  <a:lnTo>
                    <a:pt x="47815" y="1184084"/>
                  </a:lnTo>
                  <a:lnTo>
                    <a:pt x="42506" y="1176248"/>
                  </a:lnTo>
                  <a:lnTo>
                    <a:pt x="34658" y="1170927"/>
                  </a:lnTo>
                  <a:lnTo>
                    <a:pt x="25120" y="1168971"/>
                  </a:lnTo>
                  <a:lnTo>
                    <a:pt x="15582" y="1170927"/>
                  </a:lnTo>
                  <a:lnTo>
                    <a:pt x="7734" y="1176248"/>
                  </a:lnTo>
                  <a:lnTo>
                    <a:pt x="2425" y="1184084"/>
                  </a:lnTo>
                  <a:lnTo>
                    <a:pt x="469" y="1193634"/>
                  </a:lnTo>
                  <a:lnTo>
                    <a:pt x="2425" y="1203172"/>
                  </a:lnTo>
                  <a:lnTo>
                    <a:pt x="7734" y="1211021"/>
                  </a:lnTo>
                  <a:lnTo>
                    <a:pt x="15582" y="1216329"/>
                  </a:lnTo>
                  <a:lnTo>
                    <a:pt x="25120" y="1218285"/>
                  </a:lnTo>
                  <a:lnTo>
                    <a:pt x="34658" y="1216329"/>
                  </a:lnTo>
                  <a:lnTo>
                    <a:pt x="42506" y="1211021"/>
                  </a:lnTo>
                  <a:lnTo>
                    <a:pt x="47815" y="1203172"/>
                  </a:lnTo>
                  <a:lnTo>
                    <a:pt x="49771" y="1193634"/>
                  </a:lnTo>
                  <a:close/>
                </a:path>
                <a:path w="8872855" h="1218564">
                  <a:moveTo>
                    <a:pt x="49771" y="890803"/>
                  </a:moveTo>
                  <a:lnTo>
                    <a:pt x="47815" y="881265"/>
                  </a:lnTo>
                  <a:lnTo>
                    <a:pt x="42506" y="873417"/>
                  </a:lnTo>
                  <a:lnTo>
                    <a:pt x="34658" y="868108"/>
                  </a:lnTo>
                  <a:lnTo>
                    <a:pt x="25120" y="866152"/>
                  </a:lnTo>
                  <a:lnTo>
                    <a:pt x="15582" y="868108"/>
                  </a:lnTo>
                  <a:lnTo>
                    <a:pt x="7734" y="873417"/>
                  </a:lnTo>
                  <a:lnTo>
                    <a:pt x="2425" y="881265"/>
                  </a:lnTo>
                  <a:lnTo>
                    <a:pt x="469" y="890803"/>
                  </a:lnTo>
                  <a:lnTo>
                    <a:pt x="2425" y="900353"/>
                  </a:lnTo>
                  <a:lnTo>
                    <a:pt x="7734" y="908189"/>
                  </a:lnTo>
                  <a:lnTo>
                    <a:pt x="15582" y="913498"/>
                  </a:lnTo>
                  <a:lnTo>
                    <a:pt x="25120" y="915454"/>
                  </a:lnTo>
                  <a:lnTo>
                    <a:pt x="34658" y="913498"/>
                  </a:lnTo>
                  <a:lnTo>
                    <a:pt x="42506" y="908189"/>
                  </a:lnTo>
                  <a:lnTo>
                    <a:pt x="47815" y="900353"/>
                  </a:lnTo>
                  <a:lnTo>
                    <a:pt x="49771" y="890803"/>
                  </a:lnTo>
                  <a:close/>
                </a:path>
                <a:path w="8872855" h="1218564">
                  <a:moveTo>
                    <a:pt x="8872347" y="604723"/>
                  </a:moveTo>
                  <a:lnTo>
                    <a:pt x="8870645" y="595185"/>
                  </a:lnTo>
                  <a:lnTo>
                    <a:pt x="8865425" y="587336"/>
                  </a:lnTo>
                  <a:lnTo>
                    <a:pt x="8857501" y="582028"/>
                  </a:lnTo>
                  <a:lnTo>
                    <a:pt x="8847696" y="580072"/>
                  </a:lnTo>
                  <a:lnTo>
                    <a:pt x="8838146" y="582028"/>
                  </a:lnTo>
                  <a:lnTo>
                    <a:pt x="8830310" y="587336"/>
                  </a:lnTo>
                  <a:lnTo>
                    <a:pt x="8824989" y="595185"/>
                  </a:lnTo>
                  <a:lnTo>
                    <a:pt x="8823033" y="604723"/>
                  </a:lnTo>
                  <a:lnTo>
                    <a:pt x="8824989" y="614273"/>
                  </a:lnTo>
                  <a:lnTo>
                    <a:pt x="8830310" y="622109"/>
                  </a:lnTo>
                  <a:lnTo>
                    <a:pt x="8838146" y="627430"/>
                  </a:lnTo>
                  <a:lnTo>
                    <a:pt x="8847696" y="629373"/>
                  </a:lnTo>
                  <a:lnTo>
                    <a:pt x="8857234" y="627430"/>
                  </a:lnTo>
                  <a:lnTo>
                    <a:pt x="8865070" y="622109"/>
                  </a:lnTo>
                  <a:lnTo>
                    <a:pt x="8870391" y="614273"/>
                  </a:lnTo>
                  <a:lnTo>
                    <a:pt x="8872347" y="604723"/>
                  </a:lnTo>
                  <a:close/>
                </a:path>
                <a:path w="8872855" h="1218564">
                  <a:moveTo>
                    <a:pt x="8872347" y="310273"/>
                  </a:moveTo>
                  <a:lnTo>
                    <a:pt x="8870645" y="300723"/>
                  </a:lnTo>
                  <a:lnTo>
                    <a:pt x="8865425" y="292887"/>
                  </a:lnTo>
                  <a:lnTo>
                    <a:pt x="8857501" y="287578"/>
                  </a:lnTo>
                  <a:lnTo>
                    <a:pt x="8847696" y="285623"/>
                  </a:lnTo>
                  <a:lnTo>
                    <a:pt x="8838146" y="287578"/>
                  </a:lnTo>
                  <a:lnTo>
                    <a:pt x="8830310" y="292887"/>
                  </a:lnTo>
                  <a:lnTo>
                    <a:pt x="8824989" y="300723"/>
                  </a:lnTo>
                  <a:lnTo>
                    <a:pt x="8823033" y="310273"/>
                  </a:lnTo>
                  <a:lnTo>
                    <a:pt x="8824989" y="319811"/>
                  </a:lnTo>
                  <a:lnTo>
                    <a:pt x="8830310" y="327660"/>
                  </a:lnTo>
                  <a:lnTo>
                    <a:pt x="8838146" y="332968"/>
                  </a:lnTo>
                  <a:lnTo>
                    <a:pt x="8847696" y="334924"/>
                  </a:lnTo>
                  <a:lnTo>
                    <a:pt x="8857234" y="332968"/>
                  </a:lnTo>
                  <a:lnTo>
                    <a:pt x="8865083" y="327660"/>
                  </a:lnTo>
                  <a:lnTo>
                    <a:pt x="8870391" y="319811"/>
                  </a:lnTo>
                  <a:lnTo>
                    <a:pt x="8872347" y="310273"/>
                  </a:lnTo>
                  <a:close/>
                </a:path>
                <a:path w="8872855" h="1218564">
                  <a:moveTo>
                    <a:pt x="8872347" y="24663"/>
                  </a:moveTo>
                  <a:lnTo>
                    <a:pt x="8870455" y="15113"/>
                  </a:lnTo>
                  <a:lnTo>
                    <a:pt x="8865248" y="7277"/>
                  </a:lnTo>
                  <a:lnTo>
                    <a:pt x="8857424" y="1955"/>
                  </a:lnTo>
                  <a:lnTo>
                    <a:pt x="8847696" y="0"/>
                  </a:lnTo>
                  <a:lnTo>
                    <a:pt x="8838146" y="1955"/>
                  </a:lnTo>
                  <a:lnTo>
                    <a:pt x="8830310" y="7277"/>
                  </a:lnTo>
                  <a:lnTo>
                    <a:pt x="8824989" y="15113"/>
                  </a:lnTo>
                  <a:lnTo>
                    <a:pt x="8823033" y="24663"/>
                  </a:lnTo>
                  <a:lnTo>
                    <a:pt x="8824989" y="34201"/>
                  </a:lnTo>
                  <a:lnTo>
                    <a:pt x="8830310" y="42049"/>
                  </a:lnTo>
                  <a:lnTo>
                    <a:pt x="8838146" y="47358"/>
                  </a:lnTo>
                  <a:lnTo>
                    <a:pt x="8847696" y="49314"/>
                  </a:lnTo>
                  <a:lnTo>
                    <a:pt x="8857234" y="47358"/>
                  </a:lnTo>
                  <a:lnTo>
                    <a:pt x="8865083" y="42049"/>
                  </a:lnTo>
                  <a:lnTo>
                    <a:pt x="8870391" y="34201"/>
                  </a:lnTo>
                  <a:lnTo>
                    <a:pt x="8872347" y="24663"/>
                  </a:lnTo>
                  <a:close/>
                </a:path>
                <a:path w="8872855" h="1218564">
                  <a:moveTo>
                    <a:pt x="8872804" y="1193634"/>
                  </a:moveTo>
                  <a:lnTo>
                    <a:pt x="8870848" y="1184084"/>
                  </a:lnTo>
                  <a:lnTo>
                    <a:pt x="8865540" y="1176248"/>
                  </a:lnTo>
                  <a:lnTo>
                    <a:pt x="8857704" y="1170927"/>
                  </a:lnTo>
                  <a:lnTo>
                    <a:pt x="8848153" y="1168971"/>
                  </a:lnTo>
                  <a:lnTo>
                    <a:pt x="8838616" y="1170927"/>
                  </a:lnTo>
                  <a:lnTo>
                    <a:pt x="8830767" y="1176248"/>
                  </a:lnTo>
                  <a:lnTo>
                    <a:pt x="8825459" y="1184084"/>
                  </a:lnTo>
                  <a:lnTo>
                    <a:pt x="8823503" y="1193634"/>
                  </a:lnTo>
                  <a:lnTo>
                    <a:pt x="8825459" y="1203172"/>
                  </a:lnTo>
                  <a:lnTo>
                    <a:pt x="8830767" y="1211021"/>
                  </a:lnTo>
                  <a:lnTo>
                    <a:pt x="8838616" y="1216329"/>
                  </a:lnTo>
                  <a:lnTo>
                    <a:pt x="8848153" y="1218285"/>
                  </a:lnTo>
                  <a:lnTo>
                    <a:pt x="8857704" y="1216329"/>
                  </a:lnTo>
                  <a:lnTo>
                    <a:pt x="8865540" y="1211021"/>
                  </a:lnTo>
                  <a:lnTo>
                    <a:pt x="8870848" y="1203172"/>
                  </a:lnTo>
                  <a:lnTo>
                    <a:pt x="8872804" y="1193634"/>
                  </a:lnTo>
                  <a:close/>
                </a:path>
                <a:path w="8872855" h="1218564">
                  <a:moveTo>
                    <a:pt x="8872804" y="890803"/>
                  </a:moveTo>
                  <a:lnTo>
                    <a:pt x="8870848" y="881265"/>
                  </a:lnTo>
                  <a:lnTo>
                    <a:pt x="8865540" y="873417"/>
                  </a:lnTo>
                  <a:lnTo>
                    <a:pt x="8857704" y="868108"/>
                  </a:lnTo>
                  <a:lnTo>
                    <a:pt x="8848153" y="866152"/>
                  </a:lnTo>
                  <a:lnTo>
                    <a:pt x="8838616" y="868108"/>
                  </a:lnTo>
                  <a:lnTo>
                    <a:pt x="8830767" y="873417"/>
                  </a:lnTo>
                  <a:lnTo>
                    <a:pt x="8825459" y="881265"/>
                  </a:lnTo>
                  <a:lnTo>
                    <a:pt x="8823503" y="890803"/>
                  </a:lnTo>
                  <a:lnTo>
                    <a:pt x="8825459" y="900353"/>
                  </a:lnTo>
                  <a:lnTo>
                    <a:pt x="8830767" y="908189"/>
                  </a:lnTo>
                  <a:lnTo>
                    <a:pt x="8838616" y="913498"/>
                  </a:lnTo>
                  <a:lnTo>
                    <a:pt x="8848153" y="915454"/>
                  </a:lnTo>
                  <a:lnTo>
                    <a:pt x="8857704" y="913498"/>
                  </a:lnTo>
                  <a:lnTo>
                    <a:pt x="8865540" y="908189"/>
                  </a:lnTo>
                  <a:lnTo>
                    <a:pt x="8870848" y="900353"/>
                  </a:lnTo>
                  <a:lnTo>
                    <a:pt x="8872804" y="890803"/>
                  </a:lnTo>
                  <a:close/>
                </a:path>
              </a:pathLst>
            </a:custGeom>
            <a:solidFill>
              <a:srgbClr val="A5E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582168"/>
              <a:ext cx="6760463" cy="3148583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5486707" y="4270378"/>
            <a:ext cx="3409315" cy="1458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5420" indent="-184150">
              <a:lnSpc>
                <a:spcPct val="100000"/>
              </a:lnSpc>
              <a:spcBef>
                <a:spcPts val="100"/>
              </a:spcBef>
              <a:buSzPct val="81818"/>
              <a:buAutoNum type="arabicPeriod"/>
              <a:tabLst>
                <a:tab pos="185420" algn="l"/>
              </a:tabLst>
            </a:pPr>
            <a:r>
              <a:rPr dirty="0" sz="2200" spc="-95">
                <a:solidFill>
                  <a:srgbClr val="833695"/>
                </a:solidFill>
                <a:latin typeface="Times New Roman"/>
                <a:cs typeface="Times New Roman"/>
              </a:rPr>
              <a:t>BADIGA</a:t>
            </a:r>
            <a:r>
              <a:rPr dirty="0" sz="2200" spc="-15">
                <a:solidFill>
                  <a:srgbClr val="833695"/>
                </a:solidFill>
                <a:latin typeface="Times New Roman"/>
                <a:cs typeface="Times New Roman"/>
              </a:rPr>
              <a:t> </a:t>
            </a:r>
            <a:r>
              <a:rPr dirty="0" sz="2200" spc="-10">
                <a:solidFill>
                  <a:srgbClr val="833695"/>
                </a:solidFill>
                <a:latin typeface="Times New Roman"/>
                <a:cs typeface="Times New Roman"/>
              </a:rPr>
              <a:t>HARSHITHA</a:t>
            </a:r>
            <a:endParaRPr sz="2200">
              <a:latin typeface="Times New Roman"/>
              <a:cs typeface="Times New Roman"/>
            </a:endParaRPr>
          </a:p>
          <a:p>
            <a:pPr marL="285115" indent="-272415">
              <a:lnSpc>
                <a:spcPct val="100000"/>
              </a:lnSpc>
              <a:spcBef>
                <a:spcPts val="125"/>
              </a:spcBef>
              <a:buSzPct val="81818"/>
              <a:buAutoNum type="arabicPeriod"/>
              <a:tabLst>
                <a:tab pos="285115" algn="l"/>
              </a:tabLst>
            </a:pPr>
            <a:r>
              <a:rPr dirty="0" sz="2200" spc="-90">
                <a:solidFill>
                  <a:srgbClr val="833695"/>
                </a:solidFill>
                <a:latin typeface="Times New Roman"/>
                <a:cs typeface="Times New Roman"/>
              </a:rPr>
              <a:t>ETIKALA</a:t>
            </a:r>
            <a:r>
              <a:rPr dirty="0" sz="2200" spc="-35">
                <a:solidFill>
                  <a:srgbClr val="833695"/>
                </a:solidFill>
                <a:latin typeface="Times New Roman"/>
                <a:cs typeface="Times New Roman"/>
              </a:rPr>
              <a:t> </a:t>
            </a:r>
            <a:r>
              <a:rPr dirty="0" sz="2200" spc="-10">
                <a:solidFill>
                  <a:srgbClr val="833695"/>
                </a:solidFill>
                <a:latin typeface="Times New Roman"/>
                <a:cs typeface="Times New Roman"/>
              </a:rPr>
              <a:t>ESHWITHASRI</a:t>
            </a:r>
            <a:endParaRPr sz="2200">
              <a:latin typeface="Times New Roman"/>
              <a:cs typeface="Times New Roman"/>
            </a:endParaRPr>
          </a:p>
          <a:p>
            <a:pPr marL="277495" indent="-264795">
              <a:lnSpc>
                <a:spcPct val="100000"/>
              </a:lnSpc>
              <a:spcBef>
                <a:spcPts val="305"/>
              </a:spcBef>
              <a:buSzPct val="81818"/>
              <a:buAutoNum type="arabicPeriod"/>
              <a:tabLst>
                <a:tab pos="277495" algn="l"/>
              </a:tabLst>
            </a:pPr>
            <a:r>
              <a:rPr dirty="0" sz="2200" spc="-105">
                <a:solidFill>
                  <a:srgbClr val="833695"/>
                </a:solidFill>
                <a:latin typeface="Times New Roman"/>
                <a:cs typeface="Times New Roman"/>
              </a:rPr>
              <a:t>GAHARWAR</a:t>
            </a:r>
            <a:r>
              <a:rPr dirty="0" sz="2200" spc="5">
                <a:solidFill>
                  <a:srgbClr val="833695"/>
                </a:solidFill>
                <a:latin typeface="Times New Roman"/>
                <a:cs typeface="Times New Roman"/>
              </a:rPr>
              <a:t> </a:t>
            </a:r>
            <a:r>
              <a:rPr dirty="0" sz="2200" spc="-10">
                <a:solidFill>
                  <a:srgbClr val="833695"/>
                </a:solidFill>
                <a:latin typeface="Times New Roman"/>
                <a:cs typeface="Times New Roman"/>
              </a:rPr>
              <a:t>DIKSHITHA</a:t>
            </a:r>
            <a:endParaRPr sz="2200">
              <a:latin typeface="Times New Roman"/>
              <a:cs typeface="Times New Roman"/>
            </a:endParaRPr>
          </a:p>
          <a:p>
            <a:pPr marL="289560" indent="-276860">
              <a:lnSpc>
                <a:spcPct val="100000"/>
              </a:lnSpc>
              <a:spcBef>
                <a:spcPts val="295"/>
              </a:spcBef>
              <a:buSzPct val="81818"/>
              <a:buAutoNum type="arabicPeriod"/>
              <a:tabLst>
                <a:tab pos="289560" algn="l"/>
              </a:tabLst>
            </a:pPr>
            <a:r>
              <a:rPr dirty="0" sz="2200" spc="-114">
                <a:solidFill>
                  <a:srgbClr val="833695"/>
                </a:solidFill>
                <a:latin typeface="Times New Roman"/>
                <a:cs typeface="Times New Roman"/>
              </a:rPr>
              <a:t>JARUGULLA</a:t>
            </a:r>
            <a:r>
              <a:rPr dirty="0" sz="2200" spc="25">
                <a:solidFill>
                  <a:srgbClr val="833695"/>
                </a:solidFill>
                <a:latin typeface="Times New Roman"/>
                <a:cs typeface="Times New Roman"/>
              </a:rPr>
              <a:t> </a:t>
            </a:r>
            <a:r>
              <a:rPr dirty="0" sz="2200" spc="-10">
                <a:solidFill>
                  <a:srgbClr val="833695"/>
                </a:solidFill>
                <a:latin typeface="Times New Roman"/>
                <a:cs typeface="Times New Roman"/>
              </a:rPr>
              <a:t>PRANATHI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753600" cy="7315200"/>
            <a:chOff x="0" y="0"/>
            <a:chExt cx="9753600" cy="7315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753599" cy="731512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9886" y="5021613"/>
              <a:ext cx="2233712" cy="2293586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3916998" y="5971896"/>
            <a:ext cx="481266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40" b="1">
                <a:solidFill>
                  <a:srgbClr val="FFFFFF"/>
                </a:solidFill>
                <a:latin typeface="Tahoma"/>
                <a:cs typeface="Tahoma"/>
              </a:rPr>
              <a:t>IRON</a:t>
            </a:r>
            <a:r>
              <a:rPr dirty="0" sz="4800" spc="-40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185" b="1">
                <a:solidFill>
                  <a:srgbClr val="FFFFFF"/>
                </a:solidFill>
                <a:latin typeface="Tahoma"/>
                <a:cs typeface="Tahoma"/>
              </a:rPr>
              <a:t>MAN</a:t>
            </a:r>
            <a:r>
              <a:rPr dirty="0" sz="4800" spc="-4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60" b="1">
                <a:solidFill>
                  <a:srgbClr val="FFFFFF"/>
                </a:solidFill>
                <a:latin typeface="Tahoma"/>
                <a:cs typeface="Tahoma"/>
              </a:rPr>
              <a:t>SUIT</a:t>
            </a:r>
            <a:endParaRPr sz="4800">
              <a:latin typeface="Tahoma"/>
              <a:cs typeface="Tahom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98317" y="0"/>
            <a:ext cx="9110980" cy="7315200"/>
            <a:chOff x="198317" y="0"/>
            <a:chExt cx="9110980" cy="7315200"/>
          </a:xfrm>
        </p:grpSpPr>
        <p:sp>
          <p:nvSpPr>
            <p:cNvPr id="7" name="object 7" descr=""/>
            <p:cNvSpPr/>
            <p:nvPr/>
          </p:nvSpPr>
          <p:spPr>
            <a:xfrm>
              <a:off x="731520" y="2729863"/>
              <a:ext cx="8286750" cy="28575"/>
            </a:xfrm>
            <a:custGeom>
              <a:avLst/>
              <a:gdLst/>
              <a:ahLst/>
              <a:cxnLst/>
              <a:rect l="l" t="t" r="r" b="b"/>
              <a:pathLst>
                <a:path w="8286750" h="28575">
                  <a:moveTo>
                    <a:pt x="8286749" y="28574"/>
                  </a:moveTo>
                  <a:lnTo>
                    <a:pt x="0" y="28574"/>
                  </a:lnTo>
                  <a:lnTo>
                    <a:pt x="0" y="0"/>
                  </a:lnTo>
                  <a:lnTo>
                    <a:pt x="8286749" y="0"/>
                  </a:lnTo>
                  <a:lnTo>
                    <a:pt x="8286749" y="285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621" y="2729863"/>
              <a:ext cx="91796" cy="9179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9605" y="2695940"/>
              <a:ext cx="91796" cy="9179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3284" y="2695940"/>
              <a:ext cx="91795" cy="9179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9166" y="2695940"/>
              <a:ext cx="91796" cy="91796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752002" y="811288"/>
              <a:ext cx="1219835" cy="50165"/>
            </a:xfrm>
            <a:custGeom>
              <a:avLst/>
              <a:gdLst/>
              <a:ahLst/>
              <a:cxnLst/>
              <a:rect l="l" t="t" r="r" b="b"/>
              <a:pathLst>
                <a:path w="1219835" h="50165">
                  <a:moveTo>
                    <a:pt x="49360" y="25157"/>
                  </a:moveTo>
                  <a:lnTo>
                    <a:pt x="47403" y="34715"/>
                  </a:lnTo>
                  <a:lnTo>
                    <a:pt x="42084" y="42570"/>
                  </a:lnTo>
                  <a:lnTo>
                    <a:pt x="34233" y="47891"/>
                  </a:lnTo>
                  <a:lnTo>
                    <a:pt x="24680" y="49849"/>
                  </a:lnTo>
                  <a:lnTo>
                    <a:pt x="15126" y="47891"/>
                  </a:lnTo>
                  <a:lnTo>
                    <a:pt x="7276" y="42570"/>
                  </a:lnTo>
                  <a:lnTo>
                    <a:pt x="1957" y="34715"/>
                  </a:lnTo>
                  <a:lnTo>
                    <a:pt x="0" y="25157"/>
                  </a:lnTo>
                  <a:lnTo>
                    <a:pt x="1957" y="15403"/>
                  </a:lnTo>
                  <a:lnTo>
                    <a:pt x="7276" y="7570"/>
                  </a:lnTo>
                  <a:lnTo>
                    <a:pt x="15126" y="2358"/>
                  </a:lnTo>
                  <a:lnTo>
                    <a:pt x="24680" y="465"/>
                  </a:lnTo>
                  <a:lnTo>
                    <a:pt x="34233" y="2423"/>
                  </a:lnTo>
                  <a:lnTo>
                    <a:pt x="42084" y="7745"/>
                  </a:lnTo>
                  <a:lnTo>
                    <a:pt x="47403" y="15599"/>
                  </a:lnTo>
                  <a:lnTo>
                    <a:pt x="49360" y="25157"/>
                  </a:lnTo>
                  <a:close/>
                </a:path>
                <a:path w="1219835" h="50165">
                  <a:moveTo>
                    <a:pt x="335279" y="25157"/>
                  </a:moveTo>
                  <a:lnTo>
                    <a:pt x="333322" y="34715"/>
                  </a:lnTo>
                  <a:lnTo>
                    <a:pt x="328003" y="42570"/>
                  </a:lnTo>
                  <a:lnTo>
                    <a:pt x="320153" y="47891"/>
                  </a:lnTo>
                  <a:lnTo>
                    <a:pt x="310599" y="49849"/>
                  </a:lnTo>
                  <a:lnTo>
                    <a:pt x="301046" y="47891"/>
                  </a:lnTo>
                  <a:lnTo>
                    <a:pt x="293195" y="42570"/>
                  </a:lnTo>
                  <a:lnTo>
                    <a:pt x="287876" y="34715"/>
                  </a:lnTo>
                  <a:lnTo>
                    <a:pt x="285919" y="25157"/>
                  </a:lnTo>
                  <a:lnTo>
                    <a:pt x="287876" y="15337"/>
                  </a:lnTo>
                  <a:lnTo>
                    <a:pt x="293195" y="7395"/>
                  </a:lnTo>
                  <a:lnTo>
                    <a:pt x="301046" y="2161"/>
                  </a:lnTo>
                  <a:lnTo>
                    <a:pt x="310599" y="465"/>
                  </a:lnTo>
                  <a:lnTo>
                    <a:pt x="320153" y="2423"/>
                  </a:lnTo>
                  <a:lnTo>
                    <a:pt x="328003" y="7745"/>
                  </a:lnTo>
                  <a:lnTo>
                    <a:pt x="333322" y="15599"/>
                  </a:lnTo>
                  <a:lnTo>
                    <a:pt x="335279" y="25157"/>
                  </a:lnTo>
                  <a:close/>
                </a:path>
                <a:path w="1219835" h="50165">
                  <a:moveTo>
                    <a:pt x="630046" y="25157"/>
                  </a:moveTo>
                  <a:lnTo>
                    <a:pt x="628089" y="34715"/>
                  </a:lnTo>
                  <a:lnTo>
                    <a:pt x="622770" y="42570"/>
                  </a:lnTo>
                  <a:lnTo>
                    <a:pt x="614920" y="47891"/>
                  </a:lnTo>
                  <a:lnTo>
                    <a:pt x="605366" y="49849"/>
                  </a:lnTo>
                  <a:lnTo>
                    <a:pt x="595813" y="47891"/>
                  </a:lnTo>
                  <a:lnTo>
                    <a:pt x="587962" y="42570"/>
                  </a:lnTo>
                  <a:lnTo>
                    <a:pt x="582643" y="34715"/>
                  </a:lnTo>
                  <a:lnTo>
                    <a:pt x="580686" y="25157"/>
                  </a:lnTo>
                  <a:lnTo>
                    <a:pt x="582643" y="15337"/>
                  </a:lnTo>
                  <a:lnTo>
                    <a:pt x="587962" y="7395"/>
                  </a:lnTo>
                  <a:lnTo>
                    <a:pt x="595813" y="2161"/>
                  </a:lnTo>
                  <a:lnTo>
                    <a:pt x="605366" y="465"/>
                  </a:lnTo>
                  <a:lnTo>
                    <a:pt x="614920" y="2423"/>
                  </a:lnTo>
                  <a:lnTo>
                    <a:pt x="622770" y="7745"/>
                  </a:lnTo>
                  <a:lnTo>
                    <a:pt x="628089" y="15599"/>
                  </a:lnTo>
                  <a:lnTo>
                    <a:pt x="630046" y="25157"/>
                  </a:lnTo>
                  <a:close/>
                </a:path>
                <a:path w="1219835" h="50165">
                  <a:moveTo>
                    <a:pt x="916431" y="24692"/>
                  </a:moveTo>
                  <a:lnTo>
                    <a:pt x="914474" y="34250"/>
                  </a:lnTo>
                  <a:lnTo>
                    <a:pt x="909155" y="42104"/>
                  </a:lnTo>
                  <a:lnTo>
                    <a:pt x="901305" y="47425"/>
                  </a:lnTo>
                  <a:lnTo>
                    <a:pt x="891751" y="49384"/>
                  </a:lnTo>
                  <a:lnTo>
                    <a:pt x="882198" y="47425"/>
                  </a:lnTo>
                  <a:lnTo>
                    <a:pt x="874347" y="42104"/>
                  </a:lnTo>
                  <a:lnTo>
                    <a:pt x="869028" y="34250"/>
                  </a:lnTo>
                  <a:lnTo>
                    <a:pt x="867071" y="24692"/>
                  </a:lnTo>
                  <a:lnTo>
                    <a:pt x="869028" y="15134"/>
                  </a:lnTo>
                  <a:lnTo>
                    <a:pt x="874347" y="7279"/>
                  </a:lnTo>
                  <a:lnTo>
                    <a:pt x="882198" y="1958"/>
                  </a:lnTo>
                  <a:lnTo>
                    <a:pt x="891751" y="0"/>
                  </a:lnTo>
                  <a:lnTo>
                    <a:pt x="901305" y="1958"/>
                  </a:lnTo>
                  <a:lnTo>
                    <a:pt x="909155" y="7279"/>
                  </a:lnTo>
                  <a:lnTo>
                    <a:pt x="914474" y="15134"/>
                  </a:lnTo>
                  <a:lnTo>
                    <a:pt x="916431" y="24692"/>
                  </a:lnTo>
                  <a:close/>
                </a:path>
                <a:path w="1219835" h="50165">
                  <a:moveTo>
                    <a:pt x="1219580" y="24692"/>
                  </a:moveTo>
                  <a:lnTo>
                    <a:pt x="1217623" y="34250"/>
                  </a:lnTo>
                  <a:lnTo>
                    <a:pt x="1212304" y="42104"/>
                  </a:lnTo>
                  <a:lnTo>
                    <a:pt x="1204453" y="47425"/>
                  </a:lnTo>
                  <a:lnTo>
                    <a:pt x="1194900" y="49384"/>
                  </a:lnTo>
                  <a:lnTo>
                    <a:pt x="1185347" y="47425"/>
                  </a:lnTo>
                  <a:lnTo>
                    <a:pt x="1177496" y="42104"/>
                  </a:lnTo>
                  <a:lnTo>
                    <a:pt x="1172177" y="34249"/>
                  </a:lnTo>
                  <a:lnTo>
                    <a:pt x="1170220" y="24692"/>
                  </a:lnTo>
                  <a:lnTo>
                    <a:pt x="1172177" y="15134"/>
                  </a:lnTo>
                  <a:lnTo>
                    <a:pt x="1177496" y="7279"/>
                  </a:lnTo>
                  <a:lnTo>
                    <a:pt x="1185347" y="1958"/>
                  </a:lnTo>
                  <a:lnTo>
                    <a:pt x="1194900" y="0"/>
                  </a:lnTo>
                  <a:lnTo>
                    <a:pt x="1204453" y="1958"/>
                  </a:lnTo>
                  <a:lnTo>
                    <a:pt x="1212304" y="7279"/>
                  </a:lnTo>
                  <a:lnTo>
                    <a:pt x="1217623" y="15134"/>
                  </a:lnTo>
                  <a:lnTo>
                    <a:pt x="1219580" y="246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0114" y="7019397"/>
              <a:ext cx="104774" cy="29580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2101" y="6399222"/>
              <a:ext cx="104774" cy="31918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1054" y="5971562"/>
              <a:ext cx="95250" cy="428624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36509" y="0"/>
              <a:ext cx="95250" cy="12641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04334" y="126022"/>
              <a:ext cx="104774" cy="500159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58172" y="129446"/>
              <a:ext cx="104774" cy="28575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8317" y="333581"/>
              <a:ext cx="3317920" cy="5429249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5030583" y="2986792"/>
            <a:ext cx="1791970" cy="2243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</a:pPr>
            <a:r>
              <a:rPr dirty="0" sz="1400" spc="60">
                <a:latin typeface="Tahoma"/>
                <a:cs typeface="Tahoma"/>
              </a:rPr>
              <a:t>The</a:t>
            </a:r>
            <a:r>
              <a:rPr dirty="0" sz="1400" spc="-2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suit</a:t>
            </a:r>
            <a:r>
              <a:rPr dirty="0" sz="1400" spc="-2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has</a:t>
            </a:r>
            <a:r>
              <a:rPr dirty="0" sz="1400" spc="-25">
                <a:latin typeface="Tahoma"/>
                <a:cs typeface="Tahoma"/>
              </a:rPr>
              <a:t> </a:t>
            </a:r>
            <a:r>
              <a:rPr dirty="0" sz="1400" spc="-50">
                <a:latin typeface="Tahoma"/>
                <a:cs typeface="Tahoma"/>
              </a:rPr>
              <a:t>a </a:t>
            </a:r>
            <a:r>
              <a:rPr dirty="0" sz="1400" spc="10">
                <a:latin typeface="Tahoma"/>
                <a:cs typeface="Tahoma"/>
              </a:rPr>
              <a:t>plethora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 spc="70">
                <a:latin typeface="Tahoma"/>
                <a:cs typeface="Tahoma"/>
              </a:rPr>
              <a:t>of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 spc="45">
                <a:latin typeface="Tahoma"/>
                <a:cs typeface="Tahoma"/>
              </a:rPr>
              <a:t>offensive </a:t>
            </a:r>
            <a:r>
              <a:rPr dirty="0" sz="1400">
                <a:latin typeface="Tahoma"/>
                <a:cs typeface="Tahoma"/>
              </a:rPr>
              <a:t>armament, </a:t>
            </a:r>
            <a:r>
              <a:rPr dirty="0" sz="1400" spc="60">
                <a:latin typeface="Tahoma"/>
                <a:cs typeface="Tahoma"/>
              </a:rPr>
              <a:t>such</a:t>
            </a:r>
            <a:r>
              <a:rPr dirty="0" sz="1400">
                <a:latin typeface="Tahoma"/>
                <a:cs typeface="Tahoma"/>
              </a:rPr>
              <a:t> </a:t>
            </a:r>
            <a:r>
              <a:rPr dirty="0" sz="1400" spc="30">
                <a:latin typeface="Tahoma"/>
                <a:cs typeface="Tahoma"/>
              </a:rPr>
              <a:t>as </a:t>
            </a:r>
            <a:r>
              <a:rPr dirty="0" sz="1400">
                <a:latin typeface="Tahoma"/>
                <a:cs typeface="Tahoma"/>
              </a:rPr>
              <a:t>missiles,</a:t>
            </a:r>
            <a:r>
              <a:rPr dirty="0" sz="1400" spc="12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unibeams, </a:t>
            </a:r>
            <a:r>
              <a:rPr dirty="0" sz="1400" spc="10">
                <a:latin typeface="Tahoma"/>
                <a:cs typeface="Tahoma"/>
              </a:rPr>
              <a:t>and</a:t>
            </a:r>
            <a:r>
              <a:rPr dirty="0" sz="1400" spc="4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repulsor</a:t>
            </a:r>
            <a:r>
              <a:rPr dirty="0" sz="1400" spc="4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blasts, </a:t>
            </a:r>
            <a:r>
              <a:rPr dirty="0" sz="1400">
                <a:latin typeface="Tahoma"/>
                <a:cs typeface="Tahoma"/>
              </a:rPr>
              <a:t>which</a:t>
            </a:r>
            <a:r>
              <a:rPr dirty="0" sz="1400" spc="4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are</a:t>
            </a:r>
            <a:r>
              <a:rPr dirty="0" sz="1400" spc="45">
                <a:latin typeface="Tahoma"/>
                <a:cs typeface="Tahoma"/>
              </a:rPr>
              <a:t> </a:t>
            </a:r>
            <a:r>
              <a:rPr dirty="0" sz="1400" spc="40">
                <a:latin typeface="Tahoma"/>
                <a:cs typeface="Tahoma"/>
              </a:rPr>
              <a:t>energy </a:t>
            </a:r>
            <a:r>
              <a:rPr dirty="0" sz="1400" spc="60">
                <a:latin typeface="Tahoma"/>
                <a:cs typeface="Tahoma"/>
              </a:rPr>
              <a:t>beams</a:t>
            </a:r>
            <a:r>
              <a:rPr dirty="0" sz="1400" spc="-125">
                <a:latin typeface="Tahoma"/>
                <a:cs typeface="Tahoma"/>
              </a:rPr>
              <a:t> </a:t>
            </a:r>
            <a:r>
              <a:rPr dirty="0" sz="1400" spc="50">
                <a:latin typeface="Tahoma"/>
                <a:cs typeface="Tahoma"/>
              </a:rPr>
              <a:t>that</a:t>
            </a:r>
            <a:r>
              <a:rPr dirty="0" sz="1400" spc="-125">
                <a:latin typeface="Tahoma"/>
                <a:cs typeface="Tahoma"/>
              </a:rPr>
              <a:t> </a:t>
            </a:r>
            <a:r>
              <a:rPr dirty="0" sz="1400" spc="60">
                <a:latin typeface="Tahoma"/>
                <a:cs typeface="Tahoma"/>
              </a:rPr>
              <a:t>shoot</a:t>
            </a:r>
            <a:r>
              <a:rPr dirty="0" sz="1400" spc="-125">
                <a:latin typeface="Tahoma"/>
                <a:cs typeface="Tahoma"/>
              </a:rPr>
              <a:t> </a:t>
            </a:r>
            <a:r>
              <a:rPr dirty="0" sz="1400" spc="30">
                <a:latin typeface="Tahoma"/>
                <a:cs typeface="Tahoma"/>
              </a:rPr>
              <a:t>out </a:t>
            </a:r>
            <a:r>
              <a:rPr dirty="0" sz="1400" spc="70">
                <a:latin typeface="Tahoma"/>
                <a:cs typeface="Tahoma"/>
              </a:rPr>
              <a:t>of</a:t>
            </a:r>
            <a:r>
              <a:rPr dirty="0" sz="1400" spc="-60">
                <a:latin typeface="Tahoma"/>
                <a:cs typeface="Tahoma"/>
              </a:rPr>
              <a:t> </a:t>
            </a:r>
            <a:r>
              <a:rPr dirty="0" sz="1400" spc="60">
                <a:latin typeface="Tahoma"/>
                <a:cs typeface="Tahoma"/>
              </a:rPr>
              <a:t>the</a:t>
            </a:r>
            <a:r>
              <a:rPr dirty="0" sz="1400" spc="-6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palms</a:t>
            </a:r>
            <a:r>
              <a:rPr dirty="0" sz="1400" spc="-60">
                <a:latin typeface="Tahoma"/>
                <a:cs typeface="Tahoma"/>
              </a:rPr>
              <a:t> </a:t>
            </a:r>
            <a:r>
              <a:rPr dirty="0" sz="1400" spc="-25">
                <a:latin typeface="Tahoma"/>
                <a:cs typeface="Tahoma"/>
              </a:rPr>
              <a:t>and </a:t>
            </a:r>
            <a:r>
              <a:rPr dirty="0" sz="1400">
                <a:latin typeface="Tahoma"/>
                <a:cs typeface="Tahoma"/>
              </a:rPr>
              <a:t>chest,</a:t>
            </a:r>
            <a:r>
              <a:rPr dirty="0" sz="1400" spc="8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respectively.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186465" y="2986792"/>
            <a:ext cx="1810385" cy="2982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8895">
              <a:lnSpc>
                <a:spcPct val="115500"/>
              </a:lnSpc>
              <a:spcBef>
                <a:spcPts val="100"/>
              </a:spcBef>
            </a:pPr>
            <a:r>
              <a:rPr dirty="0" sz="1400" spc="60">
                <a:latin typeface="Tahoma"/>
                <a:cs typeface="Tahoma"/>
              </a:rPr>
              <a:t>The</a:t>
            </a:r>
            <a:r>
              <a:rPr dirty="0" sz="1400" spc="-135">
                <a:latin typeface="Tahoma"/>
                <a:cs typeface="Tahoma"/>
              </a:rPr>
              <a:t> </a:t>
            </a:r>
            <a:r>
              <a:rPr dirty="0" sz="1400" spc="50">
                <a:latin typeface="Tahoma"/>
                <a:cs typeface="Tahoma"/>
              </a:rPr>
              <a:t>suit's</a:t>
            </a:r>
            <a:r>
              <a:rPr dirty="0" sz="1400" spc="-13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modular </a:t>
            </a:r>
            <a:r>
              <a:rPr dirty="0" sz="1400" spc="55">
                <a:latin typeface="Tahoma"/>
                <a:cs typeface="Tahoma"/>
              </a:rPr>
              <a:t>construction</a:t>
            </a:r>
            <a:r>
              <a:rPr dirty="0" sz="1400" spc="-114">
                <a:latin typeface="Tahoma"/>
                <a:cs typeface="Tahoma"/>
              </a:rPr>
              <a:t> </a:t>
            </a:r>
            <a:r>
              <a:rPr dirty="0" sz="1400" spc="35">
                <a:latin typeface="Tahoma"/>
                <a:cs typeface="Tahoma"/>
              </a:rPr>
              <a:t>enables </a:t>
            </a:r>
            <a:r>
              <a:rPr dirty="0" sz="1400" spc="20">
                <a:latin typeface="Tahoma"/>
                <a:cs typeface="Tahoma"/>
              </a:rPr>
              <a:t>personalization</a:t>
            </a:r>
            <a:r>
              <a:rPr dirty="0" sz="1400" spc="155">
                <a:latin typeface="Tahoma"/>
                <a:cs typeface="Tahoma"/>
              </a:rPr>
              <a:t> </a:t>
            </a:r>
            <a:r>
              <a:rPr dirty="0" sz="1400" spc="-25">
                <a:latin typeface="Tahoma"/>
                <a:cs typeface="Tahoma"/>
              </a:rPr>
              <a:t>and </a:t>
            </a:r>
            <a:r>
              <a:rPr dirty="0" sz="1400" spc="50">
                <a:latin typeface="Tahoma"/>
                <a:cs typeface="Tahoma"/>
              </a:rPr>
              <a:t>scenario</a:t>
            </a:r>
            <a:r>
              <a:rPr dirty="0" sz="1400" spc="-13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adaption.</a:t>
            </a:r>
            <a:endParaRPr sz="1400">
              <a:latin typeface="Tahoma"/>
              <a:cs typeface="Tahoma"/>
            </a:endParaRPr>
          </a:p>
          <a:p>
            <a:pPr marL="12700" marR="5080">
              <a:lnSpc>
                <a:spcPct val="115500"/>
              </a:lnSpc>
            </a:pPr>
            <a:r>
              <a:rPr dirty="0" sz="1400" spc="60">
                <a:latin typeface="Tahoma"/>
                <a:cs typeface="Tahoma"/>
              </a:rPr>
              <a:t>The</a:t>
            </a:r>
            <a:r>
              <a:rPr dirty="0" sz="1400" spc="-7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suit</a:t>
            </a:r>
            <a:r>
              <a:rPr dirty="0" sz="1400" spc="-70">
                <a:latin typeface="Tahoma"/>
                <a:cs typeface="Tahoma"/>
              </a:rPr>
              <a:t> </a:t>
            </a:r>
            <a:r>
              <a:rPr dirty="0" sz="1400" spc="50">
                <a:latin typeface="Tahoma"/>
                <a:cs typeface="Tahoma"/>
              </a:rPr>
              <a:t>can</a:t>
            </a:r>
            <a:r>
              <a:rPr dirty="0" sz="1400" spc="-70">
                <a:latin typeface="Tahoma"/>
                <a:cs typeface="Tahoma"/>
              </a:rPr>
              <a:t> </a:t>
            </a:r>
            <a:r>
              <a:rPr dirty="0" sz="1400" spc="-20">
                <a:latin typeface="Tahoma"/>
                <a:cs typeface="Tahoma"/>
              </a:rPr>
              <a:t>have </a:t>
            </a:r>
            <a:r>
              <a:rPr dirty="0" sz="1400" spc="10">
                <a:latin typeface="Tahoma"/>
                <a:cs typeface="Tahoma"/>
              </a:rPr>
              <a:t>additional</a:t>
            </a:r>
            <a:r>
              <a:rPr dirty="0" sz="1400" spc="100">
                <a:latin typeface="Tahoma"/>
                <a:cs typeface="Tahoma"/>
              </a:rPr>
              <a:t> </a:t>
            </a:r>
            <a:r>
              <a:rPr dirty="0" sz="1400" spc="40">
                <a:latin typeface="Tahoma"/>
                <a:cs typeface="Tahoma"/>
              </a:rPr>
              <a:t>equipment </a:t>
            </a:r>
            <a:r>
              <a:rPr dirty="0" sz="1400" spc="55">
                <a:latin typeface="Tahoma"/>
                <a:cs typeface="Tahoma"/>
              </a:rPr>
              <a:t>for</a:t>
            </a:r>
            <a:r>
              <a:rPr dirty="0" sz="1400" spc="-130">
                <a:latin typeface="Tahoma"/>
                <a:cs typeface="Tahoma"/>
              </a:rPr>
              <a:t> </a:t>
            </a:r>
            <a:r>
              <a:rPr dirty="0" sz="1400" spc="45">
                <a:latin typeface="Tahoma"/>
                <a:cs typeface="Tahoma"/>
              </a:rPr>
              <a:t>certain</a:t>
            </a:r>
            <a:r>
              <a:rPr dirty="0" sz="1400" spc="-125">
                <a:latin typeface="Tahoma"/>
                <a:cs typeface="Tahoma"/>
              </a:rPr>
              <a:t> </a:t>
            </a:r>
            <a:r>
              <a:rPr dirty="0" sz="1400" spc="40">
                <a:latin typeface="Tahoma"/>
                <a:cs typeface="Tahoma"/>
              </a:rPr>
              <a:t>missions </a:t>
            </a:r>
            <a:r>
              <a:rPr dirty="0" sz="1400" spc="20">
                <a:latin typeface="Tahoma"/>
                <a:cs typeface="Tahoma"/>
              </a:rPr>
              <a:t>or</a:t>
            </a:r>
            <a:r>
              <a:rPr dirty="0" sz="1400" spc="25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specialized</a:t>
            </a:r>
            <a:r>
              <a:rPr dirty="0" sz="1400" spc="30">
                <a:latin typeface="Tahoma"/>
                <a:cs typeface="Tahoma"/>
              </a:rPr>
              <a:t> </a:t>
            </a:r>
            <a:r>
              <a:rPr dirty="0" sz="1400" spc="-20">
                <a:latin typeface="Tahoma"/>
                <a:cs typeface="Tahoma"/>
              </a:rPr>
              <a:t>armor </a:t>
            </a:r>
            <a:r>
              <a:rPr dirty="0" sz="1400" spc="55">
                <a:latin typeface="Tahoma"/>
                <a:cs typeface="Tahoma"/>
              </a:rPr>
              <a:t>for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particular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 spc="40">
                <a:latin typeface="Tahoma"/>
                <a:cs typeface="Tahoma"/>
              </a:rPr>
              <a:t>dangers </a:t>
            </a:r>
            <a:r>
              <a:rPr dirty="0" sz="1400" spc="65">
                <a:latin typeface="Tahoma"/>
                <a:cs typeface="Tahoma"/>
              </a:rPr>
              <a:t>connected</a:t>
            </a:r>
            <a:r>
              <a:rPr dirty="0" sz="1400" spc="-110">
                <a:latin typeface="Tahoma"/>
                <a:cs typeface="Tahoma"/>
              </a:rPr>
              <a:t> </a:t>
            </a:r>
            <a:r>
              <a:rPr dirty="0" sz="1400" spc="70">
                <a:latin typeface="Tahoma"/>
                <a:cs typeface="Tahoma"/>
              </a:rPr>
              <a:t>to</a:t>
            </a:r>
            <a:r>
              <a:rPr dirty="0" sz="1400" spc="-10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it</a:t>
            </a:r>
            <a:r>
              <a:rPr dirty="0" sz="1400" spc="-110">
                <a:latin typeface="Tahoma"/>
                <a:cs typeface="Tahoma"/>
              </a:rPr>
              <a:t> </a:t>
            </a:r>
            <a:r>
              <a:rPr dirty="0" sz="1400" spc="45">
                <a:latin typeface="Tahoma"/>
                <a:cs typeface="Tahoma"/>
              </a:rPr>
              <a:t>to </a:t>
            </a:r>
            <a:r>
              <a:rPr dirty="0" sz="1400" spc="50">
                <a:latin typeface="Tahoma"/>
                <a:cs typeface="Tahoma"/>
              </a:rPr>
              <a:t>increase</a:t>
            </a:r>
            <a:r>
              <a:rPr dirty="0" sz="1400" spc="-130">
                <a:latin typeface="Tahoma"/>
                <a:cs typeface="Tahoma"/>
              </a:rPr>
              <a:t> </a:t>
            </a:r>
            <a:r>
              <a:rPr dirty="0" sz="1400" spc="25">
                <a:latin typeface="Tahoma"/>
                <a:cs typeface="Tahoma"/>
              </a:rPr>
              <a:t>its </a:t>
            </a:r>
            <a:r>
              <a:rPr dirty="0" sz="1400" spc="-10">
                <a:latin typeface="Tahoma"/>
                <a:cs typeface="Tahoma"/>
              </a:rPr>
              <a:t>capabilities.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18820" y="1924475"/>
            <a:ext cx="9137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Tahoma"/>
                <a:cs typeface="Tahoma"/>
              </a:rPr>
              <a:t>ARMOR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874701" y="1924475"/>
            <a:ext cx="4724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0" b="1">
                <a:solidFill>
                  <a:srgbClr val="FFFFFF"/>
                </a:solidFill>
                <a:latin typeface="Tahoma"/>
                <a:cs typeface="Tahoma"/>
              </a:rPr>
              <a:t>FLY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5030583" y="1569960"/>
            <a:ext cx="1252855" cy="65468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WEAPONS </a:t>
            </a:r>
            <a:r>
              <a:rPr dirty="0" sz="1800" spc="50">
                <a:solidFill>
                  <a:srgbClr val="FFFFFF"/>
                </a:solidFill>
                <a:latin typeface="Tahoma"/>
                <a:cs typeface="Tahoma"/>
              </a:rPr>
              <a:t>SYSTEMS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186465" y="1569960"/>
            <a:ext cx="1225550" cy="654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Tahoma"/>
                <a:cs typeface="Tahoma"/>
              </a:rPr>
              <a:t>MODULAR DESIGN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18820" y="2986792"/>
            <a:ext cx="1797685" cy="2243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</a:pPr>
            <a:r>
              <a:rPr dirty="0" sz="1400" spc="80">
                <a:latin typeface="Tahoma"/>
                <a:cs typeface="Tahoma"/>
              </a:rPr>
              <a:t>Made</a:t>
            </a:r>
            <a:r>
              <a:rPr dirty="0" sz="1400" spc="-130">
                <a:latin typeface="Tahoma"/>
                <a:cs typeface="Tahoma"/>
              </a:rPr>
              <a:t> </a:t>
            </a:r>
            <a:r>
              <a:rPr dirty="0" sz="1400" spc="70">
                <a:latin typeface="Tahoma"/>
                <a:cs typeface="Tahoma"/>
              </a:rPr>
              <a:t>of</a:t>
            </a:r>
            <a:r>
              <a:rPr dirty="0" sz="1400" spc="-12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a</a:t>
            </a:r>
            <a:r>
              <a:rPr dirty="0" sz="1400" spc="-12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unique</a:t>
            </a:r>
            <a:r>
              <a:rPr dirty="0" sz="1400" spc="50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alloy</a:t>
            </a:r>
            <a:r>
              <a:rPr dirty="0" sz="1400" spc="-10">
                <a:latin typeface="Tahoma"/>
                <a:cs typeface="Tahoma"/>
              </a:rPr>
              <a:t> </a:t>
            </a:r>
            <a:r>
              <a:rPr dirty="0" sz="1400" spc="45">
                <a:latin typeface="Tahoma"/>
                <a:cs typeface="Tahoma"/>
              </a:rPr>
              <a:t>commonly </a:t>
            </a:r>
            <a:r>
              <a:rPr dirty="0" sz="1400" spc="50">
                <a:latin typeface="Tahoma"/>
                <a:cs typeface="Tahoma"/>
              </a:rPr>
              <a:t>referred</a:t>
            </a:r>
            <a:r>
              <a:rPr dirty="0" sz="1400" spc="-130">
                <a:latin typeface="Tahoma"/>
                <a:cs typeface="Tahoma"/>
              </a:rPr>
              <a:t> </a:t>
            </a:r>
            <a:r>
              <a:rPr dirty="0" sz="1400" spc="70">
                <a:latin typeface="Tahoma"/>
                <a:cs typeface="Tahoma"/>
              </a:rPr>
              <a:t>to</a:t>
            </a:r>
            <a:r>
              <a:rPr dirty="0" sz="1400" spc="-130">
                <a:latin typeface="Tahoma"/>
                <a:cs typeface="Tahoma"/>
              </a:rPr>
              <a:t> </a:t>
            </a:r>
            <a:r>
              <a:rPr dirty="0" sz="1400" spc="55">
                <a:latin typeface="Tahoma"/>
                <a:cs typeface="Tahoma"/>
              </a:rPr>
              <a:t>as</a:t>
            </a:r>
            <a:r>
              <a:rPr dirty="0" sz="1400" spc="-130">
                <a:latin typeface="Tahoma"/>
                <a:cs typeface="Tahoma"/>
              </a:rPr>
              <a:t> </a:t>
            </a:r>
            <a:r>
              <a:rPr dirty="0" sz="1400" spc="-20">
                <a:latin typeface="Tahoma"/>
                <a:cs typeface="Tahoma"/>
              </a:rPr>
              <a:t>"Iron </a:t>
            </a:r>
            <a:r>
              <a:rPr dirty="0" sz="1400" spc="80">
                <a:latin typeface="Tahoma"/>
                <a:cs typeface="Tahoma"/>
              </a:rPr>
              <a:t>Man</a:t>
            </a:r>
            <a:r>
              <a:rPr dirty="0" sz="1400" spc="-11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armor,"</a:t>
            </a:r>
            <a:r>
              <a:rPr dirty="0" sz="1400" spc="-110">
                <a:latin typeface="Tahoma"/>
                <a:cs typeface="Tahoma"/>
              </a:rPr>
              <a:t> </a:t>
            </a:r>
            <a:r>
              <a:rPr dirty="0" sz="1400" spc="60">
                <a:latin typeface="Tahoma"/>
                <a:cs typeface="Tahoma"/>
              </a:rPr>
              <a:t>the</a:t>
            </a:r>
            <a:r>
              <a:rPr dirty="0" sz="1400" spc="-105">
                <a:latin typeface="Tahoma"/>
                <a:cs typeface="Tahoma"/>
              </a:rPr>
              <a:t> </a:t>
            </a:r>
            <a:r>
              <a:rPr dirty="0" sz="1400" spc="-20">
                <a:latin typeface="Tahoma"/>
                <a:cs typeface="Tahoma"/>
              </a:rPr>
              <a:t>suit </a:t>
            </a:r>
            <a:r>
              <a:rPr dirty="0" sz="1400" spc="65">
                <a:latin typeface="Tahoma"/>
                <a:cs typeface="Tahoma"/>
              </a:rPr>
              <a:t>offers</a:t>
            </a:r>
            <a:r>
              <a:rPr dirty="0" sz="1400" spc="-140">
                <a:latin typeface="Tahoma"/>
                <a:cs typeface="Tahoma"/>
              </a:rPr>
              <a:t> </a:t>
            </a:r>
            <a:r>
              <a:rPr dirty="0" sz="1400" spc="35">
                <a:latin typeface="Tahoma"/>
                <a:cs typeface="Tahoma"/>
              </a:rPr>
              <a:t>remarkable </a:t>
            </a:r>
            <a:r>
              <a:rPr dirty="0" sz="1400" spc="45">
                <a:latin typeface="Tahoma"/>
                <a:cs typeface="Tahoma"/>
              </a:rPr>
              <a:t>resilience</a:t>
            </a:r>
            <a:r>
              <a:rPr dirty="0" sz="1400" spc="-130">
                <a:latin typeface="Tahoma"/>
                <a:cs typeface="Tahoma"/>
              </a:rPr>
              <a:t> </a:t>
            </a:r>
            <a:r>
              <a:rPr dirty="0" sz="1400" spc="-25">
                <a:latin typeface="Tahoma"/>
                <a:cs typeface="Tahoma"/>
              </a:rPr>
              <a:t>and </a:t>
            </a:r>
            <a:r>
              <a:rPr dirty="0" sz="1400" spc="65">
                <a:latin typeface="Tahoma"/>
                <a:cs typeface="Tahoma"/>
              </a:rPr>
              <a:t>defense</a:t>
            </a:r>
            <a:r>
              <a:rPr dirty="0" sz="1400" spc="-2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against</a:t>
            </a:r>
            <a:r>
              <a:rPr dirty="0" sz="1400" spc="-25">
                <a:latin typeface="Tahoma"/>
                <a:cs typeface="Tahoma"/>
              </a:rPr>
              <a:t> </a:t>
            </a:r>
            <a:r>
              <a:rPr dirty="0" sz="1400" spc="35">
                <a:latin typeface="Tahoma"/>
                <a:cs typeface="Tahoma"/>
              </a:rPr>
              <a:t>both </a:t>
            </a:r>
            <a:r>
              <a:rPr dirty="0" sz="1400" spc="45">
                <a:latin typeface="Tahoma"/>
                <a:cs typeface="Tahoma"/>
              </a:rPr>
              <a:t>energy-</a:t>
            </a:r>
            <a:r>
              <a:rPr dirty="0" sz="1400" spc="-8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and</a:t>
            </a:r>
            <a:r>
              <a:rPr dirty="0" sz="1400" spc="-80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physical- </a:t>
            </a:r>
            <a:r>
              <a:rPr dirty="0" sz="1400" spc="55">
                <a:latin typeface="Tahoma"/>
                <a:cs typeface="Tahoma"/>
              </a:rPr>
              <a:t>based</a:t>
            </a:r>
            <a:r>
              <a:rPr dirty="0" sz="1400" spc="-12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assaults.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874701" y="2988378"/>
            <a:ext cx="1711325" cy="2889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95"/>
              </a:spcBef>
            </a:pPr>
            <a:r>
              <a:rPr dirty="0" sz="1350" spc="60">
                <a:latin typeface="Tahoma"/>
                <a:cs typeface="Tahoma"/>
              </a:rPr>
              <a:t>The</a:t>
            </a:r>
            <a:r>
              <a:rPr dirty="0" sz="1350" spc="-130">
                <a:latin typeface="Tahoma"/>
                <a:cs typeface="Tahoma"/>
              </a:rPr>
              <a:t> </a:t>
            </a:r>
            <a:r>
              <a:rPr dirty="0" sz="1350">
                <a:latin typeface="Tahoma"/>
                <a:cs typeface="Tahoma"/>
              </a:rPr>
              <a:t>Iron</a:t>
            </a:r>
            <a:r>
              <a:rPr dirty="0" sz="1350" spc="-125">
                <a:latin typeface="Tahoma"/>
                <a:cs typeface="Tahoma"/>
              </a:rPr>
              <a:t> </a:t>
            </a:r>
            <a:r>
              <a:rPr dirty="0" sz="1350" spc="80">
                <a:latin typeface="Tahoma"/>
                <a:cs typeface="Tahoma"/>
              </a:rPr>
              <a:t>Man</a:t>
            </a:r>
            <a:r>
              <a:rPr dirty="0" sz="1350" spc="-130">
                <a:latin typeface="Tahoma"/>
                <a:cs typeface="Tahoma"/>
              </a:rPr>
              <a:t> </a:t>
            </a:r>
            <a:r>
              <a:rPr dirty="0" sz="1350" spc="40">
                <a:latin typeface="Tahoma"/>
                <a:cs typeface="Tahoma"/>
              </a:rPr>
              <a:t>suit's </a:t>
            </a:r>
            <a:r>
              <a:rPr dirty="0" sz="1350">
                <a:latin typeface="Tahoma"/>
                <a:cs typeface="Tahoma"/>
              </a:rPr>
              <a:t>ability</a:t>
            </a:r>
            <a:r>
              <a:rPr dirty="0" sz="1350" spc="-40">
                <a:latin typeface="Tahoma"/>
                <a:cs typeface="Tahoma"/>
              </a:rPr>
              <a:t> </a:t>
            </a:r>
            <a:r>
              <a:rPr dirty="0" sz="1350" spc="70">
                <a:latin typeface="Tahoma"/>
                <a:cs typeface="Tahoma"/>
              </a:rPr>
              <a:t>to</a:t>
            </a:r>
            <a:r>
              <a:rPr dirty="0" sz="1350" spc="-35">
                <a:latin typeface="Tahoma"/>
                <a:cs typeface="Tahoma"/>
              </a:rPr>
              <a:t> </a:t>
            </a:r>
            <a:r>
              <a:rPr dirty="0" sz="1350" spc="-10">
                <a:latin typeface="Tahoma"/>
                <a:cs typeface="Tahoma"/>
              </a:rPr>
              <a:t>maintain </a:t>
            </a:r>
            <a:r>
              <a:rPr dirty="0" sz="1350">
                <a:latin typeface="Tahoma"/>
                <a:cs typeface="Tahoma"/>
              </a:rPr>
              <a:t>high-</a:t>
            </a:r>
            <a:r>
              <a:rPr dirty="0" sz="1350" spc="65">
                <a:latin typeface="Tahoma"/>
                <a:cs typeface="Tahoma"/>
              </a:rPr>
              <a:t>speed</a:t>
            </a:r>
            <a:r>
              <a:rPr dirty="0" sz="1350" spc="60">
                <a:latin typeface="Tahoma"/>
                <a:cs typeface="Tahoma"/>
              </a:rPr>
              <a:t> </a:t>
            </a:r>
            <a:r>
              <a:rPr dirty="0" sz="1350">
                <a:latin typeface="Tahoma"/>
                <a:cs typeface="Tahoma"/>
              </a:rPr>
              <a:t>flight</a:t>
            </a:r>
            <a:r>
              <a:rPr dirty="0" sz="1350" spc="60">
                <a:latin typeface="Tahoma"/>
                <a:cs typeface="Tahoma"/>
              </a:rPr>
              <a:t> </a:t>
            </a:r>
            <a:r>
              <a:rPr dirty="0" sz="1350" spc="-25">
                <a:latin typeface="Tahoma"/>
                <a:cs typeface="Tahoma"/>
              </a:rPr>
              <a:t>is </a:t>
            </a:r>
            <a:r>
              <a:rPr dirty="0" sz="1350" spc="55">
                <a:latin typeface="Tahoma"/>
                <a:cs typeface="Tahoma"/>
              </a:rPr>
              <a:t>one</a:t>
            </a:r>
            <a:r>
              <a:rPr dirty="0" sz="1350" spc="-130">
                <a:latin typeface="Tahoma"/>
                <a:cs typeface="Tahoma"/>
              </a:rPr>
              <a:t> </a:t>
            </a:r>
            <a:r>
              <a:rPr dirty="0" sz="1350" spc="75">
                <a:latin typeface="Tahoma"/>
                <a:cs typeface="Tahoma"/>
              </a:rPr>
              <a:t>of</a:t>
            </a:r>
            <a:r>
              <a:rPr dirty="0" sz="1350" spc="-125">
                <a:latin typeface="Tahoma"/>
                <a:cs typeface="Tahoma"/>
              </a:rPr>
              <a:t> </a:t>
            </a:r>
            <a:r>
              <a:rPr dirty="0" sz="1350" spc="50">
                <a:latin typeface="Tahoma"/>
                <a:cs typeface="Tahoma"/>
              </a:rPr>
              <a:t>its</a:t>
            </a:r>
            <a:r>
              <a:rPr dirty="0" sz="1350" spc="-130">
                <a:latin typeface="Tahoma"/>
                <a:cs typeface="Tahoma"/>
              </a:rPr>
              <a:t> </a:t>
            </a:r>
            <a:r>
              <a:rPr dirty="0" sz="1350" spc="55">
                <a:latin typeface="Tahoma"/>
                <a:cs typeface="Tahoma"/>
              </a:rPr>
              <a:t>most </a:t>
            </a:r>
            <a:r>
              <a:rPr dirty="0" sz="1350" spc="35">
                <a:latin typeface="Tahoma"/>
                <a:cs typeface="Tahoma"/>
              </a:rPr>
              <a:t>recognizable </a:t>
            </a:r>
            <a:r>
              <a:rPr dirty="0" sz="1350" spc="10">
                <a:latin typeface="Tahoma"/>
                <a:cs typeface="Tahoma"/>
              </a:rPr>
              <a:t>features.</a:t>
            </a:r>
            <a:r>
              <a:rPr dirty="0" sz="1350" spc="-30">
                <a:latin typeface="Tahoma"/>
                <a:cs typeface="Tahoma"/>
              </a:rPr>
              <a:t> </a:t>
            </a:r>
            <a:r>
              <a:rPr dirty="0" sz="1350" spc="60">
                <a:latin typeface="Tahoma"/>
                <a:cs typeface="Tahoma"/>
              </a:rPr>
              <a:t>Agile</a:t>
            </a:r>
            <a:r>
              <a:rPr dirty="0" sz="1350" spc="-25">
                <a:latin typeface="Tahoma"/>
                <a:cs typeface="Tahoma"/>
              </a:rPr>
              <a:t> </a:t>
            </a:r>
            <a:r>
              <a:rPr dirty="0" sz="1350" spc="-10">
                <a:latin typeface="Tahoma"/>
                <a:cs typeface="Tahoma"/>
              </a:rPr>
              <a:t>aerial </a:t>
            </a:r>
            <a:r>
              <a:rPr dirty="0" sz="1350" spc="50">
                <a:latin typeface="Tahoma"/>
                <a:cs typeface="Tahoma"/>
              </a:rPr>
              <a:t>maneuvers</a:t>
            </a:r>
            <a:r>
              <a:rPr dirty="0" sz="1350" spc="-75">
                <a:latin typeface="Tahoma"/>
                <a:cs typeface="Tahoma"/>
              </a:rPr>
              <a:t> </a:t>
            </a:r>
            <a:r>
              <a:rPr dirty="0" sz="1350">
                <a:latin typeface="Tahoma"/>
                <a:cs typeface="Tahoma"/>
              </a:rPr>
              <a:t>are</a:t>
            </a:r>
            <a:r>
              <a:rPr dirty="0" sz="1350" spc="-70">
                <a:latin typeface="Tahoma"/>
                <a:cs typeface="Tahoma"/>
              </a:rPr>
              <a:t> </a:t>
            </a:r>
            <a:r>
              <a:rPr dirty="0" sz="1350" spc="35">
                <a:latin typeface="Tahoma"/>
                <a:cs typeface="Tahoma"/>
              </a:rPr>
              <a:t>made </a:t>
            </a:r>
            <a:r>
              <a:rPr dirty="0" sz="1350" spc="50">
                <a:latin typeface="Tahoma"/>
                <a:cs typeface="Tahoma"/>
              </a:rPr>
              <a:t>possible</a:t>
            </a:r>
            <a:r>
              <a:rPr dirty="0" sz="1350" spc="-95">
                <a:latin typeface="Tahoma"/>
                <a:cs typeface="Tahoma"/>
              </a:rPr>
              <a:t> </a:t>
            </a:r>
            <a:r>
              <a:rPr dirty="0" sz="1350">
                <a:latin typeface="Tahoma"/>
                <a:cs typeface="Tahoma"/>
              </a:rPr>
              <a:t>by</a:t>
            </a:r>
            <a:r>
              <a:rPr dirty="0" sz="1350" spc="-95">
                <a:latin typeface="Tahoma"/>
                <a:cs typeface="Tahoma"/>
              </a:rPr>
              <a:t> </a:t>
            </a:r>
            <a:r>
              <a:rPr dirty="0" sz="1350" spc="55">
                <a:latin typeface="Tahoma"/>
                <a:cs typeface="Tahoma"/>
              </a:rPr>
              <a:t>the</a:t>
            </a:r>
            <a:r>
              <a:rPr dirty="0" sz="1350" spc="-95">
                <a:latin typeface="Tahoma"/>
                <a:cs typeface="Tahoma"/>
              </a:rPr>
              <a:t> </a:t>
            </a:r>
            <a:r>
              <a:rPr dirty="0" sz="1350" spc="40">
                <a:latin typeface="Tahoma"/>
                <a:cs typeface="Tahoma"/>
              </a:rPr>
              <a:t>suit's </a:t>
            </a:r>
            <a:r>
              <a:rPr dirty="0" sz="1350" spc="10">
                <a:latin typeface="Tahoma"/>
                <a:cs typeface="Tahoma"/>
              </a:rPr>
              <a:t>jet thrusters,</a:t>
            </a:r>
            <a:r>
              <a:rPr dirty="0" sz="1350" spc="15">
                <a:latin typeface="Tahoma"/>
                <a:cs typeface="Tahoma"/>
              </a:rPr>
              <a:t> </a:t>
            </a:r>
            <a:r>
              <a:rPr dirty="0" sz="1350" spc="-20">
                <a:latin typeface="Tahoma"/>
                <a:cs typeface="Tahoma"/>
              </a:rPr>
              <a:t>which </a:t>
            </a:r>
            <a:r>
              <a:rPr dirty="0" sz="1350">
                <a:latin typeface="Tahoma"/>
                <a:cs typeface="Tahoma"/>
              </a:rPr>
              <a:t>are</a:t>
            </a:r>
            <a:r>
              <a:rPr dirty="0" sz="1350" spc="-70">
                <a:latin typeface="Tahoma"/>
                <a:cs typeface="Tahoma"/>
              </a:rPr>
              <a:t> </a:t>
            </a:r>
            <a:r>
              <a:rPr dirty="0" sz="1350" spc="55">
                <a:latin typeface="Tahoma"/>
                <a:cs typeface="Tahoma"/>
              </a:rPr>
              <a:t>powered</a:t>
            </a:r>
            <a:r>
              <a:rPr dirty="0" sz="1350" spc="-70">
                <a:latin typeface="Tahoma"/>
                <a:cs typeface="Tahoma"/>
              </a:rPr>
              <a:t> </a:t>
            </a:r>
            <a:r>
              <a:rPr dirty="0" sz="1350" spc="-25">
                <a:latin typeface="Tahoma"/>
                <a:cs typeface="Tahoma"/>
              </a:rPr>
              <a:t>by </a:t>
            </a:r>
            <a:r>
              <a:rPr dirty="0" sz="1350" spc="10">
                <a:latin typeface="Tahoma"/>
                <a:cs typeface="Tahoma"/>
              </a:rPr>
              <a:t>miniature</a:t>
            </a:r>
            <a:r>
              <a:rPr dirty="0" sz="1350" spc="-15">
                <a:latin typeface="Tahoma"/>
                <a:cs typeface="Tahoma"/>
              </a:rPr>
              <a:t> </a:t>
            </a:r>
            <a:r>
              <a:rPr dirty="0" sz="1350" spc="50">
                <a:latin typeface="Tahoma"/>
                <a:cs typeface="Tahoma"/>
              </a:rPr>
              <a:t>arc</a:t>
            </a:r>
            <a:r>
              <a:rPr dirty="0" sz="1350" spc="-15">
                <a:latin typeface="Tahoma"/>
                <a:cs typeface="Tahoma"/>
              </a:rPr>
              <a:t> </a:t>
            </a:r>
            <a:r>
              <a:rPr dirty="0" sz="1350" spc="40">
                <a:latin typeface="Tahoma"/>
                <a:cs typeface="Tahoma"/>
              </a:rPr>
              <a:t>reactor </a:t>
            </a:r>
            <a:r>
              <a:rPr dirty="0" sz="1350" spc="-10">
                <a:latin typeface="Tahoma"/>
                <a:cs typeface="Tahoma"/>
              </a:rPr>
              <a:t>technology.</a:t>
            </a:r>
            <a:endParaRPr sz="1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599" y="7315199"/>
                </a:moveTo>
                <a:lnTo>
                  <a:pt x="0" y="7315199"/>
                </a:lnTo>
                <a:lnTo>
                  <a:pt x="0" y="0"/>
                </a:lnTo>
                <a:lnTo>
                  <a:pt x="9753599" y="0"/>
                </a:lnTo>
                <a:lnTo>
                  <a:pt x="9753599" y="7315199"/>
                </a:lnTo>
                <a:close/>
              </a:path>
            </a:pathLst>
          </a:custGeom>
          <a:solidFill>
            <a:srgbClr val="534A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35">
                <a:solidFill>
                  <a:srgbClr val="FFFFFF"/>
                </a:solidFill>
              </a:rPr>
              <a:t>Objective: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116999" y="1290313"/>
            <a:ext cx="7536815" cy="5245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6040" marR="5080" indent="640080">
              <a:lnSpc>
                <a:spcPct val="116500"/>
              </a:lnSpc>
              <a:spcBef>
                <a:spcPts val="100"/>
              </a:spcBef>
              <a:buAutoNum type="arabicPeriod"/>
              <a:tabLst>
                <a:tab pos="706120" algn="l"/>
              </a:tabLst>
            </a:pPr>
            <a:r>
              <a:rPr dirty="0" sz="2200" spc="-90">
                <a:solidFill>
                  <a:srgbClr val="FFFFFF"/>
                </a:solidFill>
                <a:latin typeface="Verdana"/>
                <a:cs typeface="Verdana"/>
              </a:rPr>
              <a:t>Smart</a:t>
            </a:r>
            <a:r>
              <a:rPr dirty="0" sz="22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114">
                <a:solidFill>
                  <a:srgbClr val="FFFFFF"/>
                </a:solidFill>
                <a:latin typeface="Verdana"/>
                <a:cs typeface="Verdana"/>
              </a:rPr>
              <a:t>Style:</a:t>
            </a:r>
            <a:r>
              <a:rPr dirty="0" sz="22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70">
                <a:solidFill>
                  <a:srgbClr val="FFFFFF"/>
                </a:solidFill>
                <a:latin typeface="Verdana"/>
                <a:cs typeface="Verdana"/>
              </a:rPr>
              <a:t>We’re</a:t>
            </a:r>
            <a:r>
              <a:rPr dirty="0" sz="22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Verdana"/>
                <a:cs typeface="Verdana"/>
              </a:rPr>
              <a:t>embedding</a:t>
            </a:r>
            <a:r>
              <a:rPr dirty="0" sz="22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Verdana"/>
                <a:cs typeface="Verdana"/>
              </a:rPr>
              <a:t>sensors</a:t>
            </a:r>
            <a:r>
              <a:rPr dirty="0" sz="22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dirty="0" sz="22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dirty="0" sz="2200" spc="-10">
                <a:solidFill>
                  <a:srgbClr val="FFFFFF"/>
                </a:solidFill>
                <a:latin typeface="Verdana"/>
                <a:cs typeface="Verdana"/>
              </a:rPr>
              <a:t>clothes</a:t>
            </a:r>
            <a:r>
              <a:rPr dirty="0" sz="22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2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114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2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95">
                <a:solidFill>
                  <a:srgbClr val="FFFFFF"/>
                </a:solidFill>
                <a:latin typeface="Verdana"/>
                <a:cs typeface="Verdana"/>
              </a:rPr>
              <a:t>way</a:t>
            </a:r>
            <a:r>
              <a:rPr dirty="0" sz="22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22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dirty="0" sz="22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Verdana"/>
                <a:cs typeface="Verdana"/>
              </a:rPr>
              <a:t>won’t</a:t>
            </a:r>
            <a:r>
              <a:rPr dirty="0" sz="22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Verdana"/>
                <a:cs typeface="Verdana"/>
              </a:rPr>
              <a:t>even</a:t>
            </a:r>
            <a:r>
              <a:rPr dirty="0" sz="22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Verdana"/>
                <a:cs typeface="Verdana"/>
              </a:rPr>
              <a:t>notice</a:t>
            </a:r>
            <a:r>
              <a:rPr dirty="0" sz="22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Verdana"/>
                <a:cs typeface="Verdana"/>
              </a:rPr>
              <a:t>they’re </a:t>
            </a:r>
            <a:r>
              <a:rPr dirty="0" sz="2200" spc="-70">
                <a:solidFill>
                  <a:srgbClr val="FFFFFF"/>
                </a:solidFill>
                <a:latin typeface="Verdana"/>
                <a:cs typeface="Verdana"/>
              </a:rPr>
              <a:t>there.</a:t>
            </a:r>
            <a:r>
              <a:rPr dirty="0" sz="22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65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dirty="0" sz="22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Verdana"/>
                <a:cs typeface="Verdana"/>
              </a:rPr>
              <a:t>sensors</a:t>
            </a:r>
            <a:r>
              <a:rPr dirty="0" sz="22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dirty="0" sz="22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60">
                <a:solidFill>
                  <a:srgbClr val="FFFFFF"/>
                </a:solidFill>
                <a:latin typeface="Verdana"/>
                <a:cs typeface="Verdana"/>
              </a:rPr>
              <a:t>track</a:t>
            </a:r>
            <a:r>
              <a:rPr dirty="0" sz="22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dirty="0" sz="22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Verdana"/>
                <a:cs typeface="Verdana"/>
              </a:rPr>
              <a:t>physical</a:t>
            </a:r>
            <a:r>
              <a:rPr dirty="0" sz="22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Verdana"/>
                <a:cs typeface="Verdana"/>
              </a:rPr>
              <a:t>activity, </a:t>
            </a:r>
            <a:r>
              <a:rPr dirty="0" sz="2200" spc="-30">
                <a:solidFill>
                  <a:srgbClr val="FFFFFF"/>
                </a:solidFill>
                <a:latin typeface="Verdana"/>
                <a:cs typeface="Verdana"/>
              </a:rPr>
              <a:t>monitor</a:t>
            </a:r>
            <a:r>
              <a:rPr dirty="0" sz="22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2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60">
                <a:solidFill>
                  <a:srgbClr val="FFFFFF"/>
                </a:solidFill>
                <a:latin typeface="Verdana"/>
                <a:cs typeface="Verdana"/>
              </a:rPr>
              <a:t>weather</a:t>
            </a:r>
            <a:r>
              <a:rPr dirty="0" sz="22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Verdana"/>
                <a:cs typeface="Verdana"/>
              </a:rPr>
              <a:t>around</a:t>
            </a:r>
            <a:r>
              <a:rPr dirty="0" sz="22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85">
                <a:solidFill>
                  <a:srgbClr val="FFFFFF"/>
                </a:solidFill>
                <a:latin typeface="Verdana"/>
                <a:cs typeface="Verdana"/>
              </a:rPr>
              <a:t>you,</a:t>
            </a:r>
            <a:r>
              <a:rPr dirty="0" sz="22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2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Verdana"/>
                <a:cs typeface="Verdana"/>
              </a:rPr>
              <a:t>even</a:t>
            </a:r>
            <a:r>
              <a:rPr dirty="0" sz="22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85">
                <a:solidFill>
                  <a:srgbClr val="FFFFFF"/>
                </a:solidFill>
                <a:latin typeface="Verdana"/>
                <a:cs typeface="Verdana"/>
              </a:rPr>
              <a:t>keep</a:t>
            </a:r>
            <a:r>
              <a:rPr dirty="0" sz="22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75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dirty="0" sz="22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Verdana"/>
                <a:cs typeface="Verdana"/>
              </a:rPr>
              <a:t>eye </a:t>
            </a:r>
            <a:r>
              <a:rPr dirty="0" sz="2200" spc="-1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22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dirty="0" sz="22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95">
                <a:solidFill>
                  <a:srgbClr val="FFFFFF"/>
                </a:solidFill>
                <a:latin typeface="Verdana"/>
                <a:cs typeface="Verdana"/>
              </a:rPr>
              <a:t>health—</a:t>
            </a:r>
            <a:r>
              <a:rPr dirty="0" sz="2200" spc="-1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dirty="0" sz="22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Verdana"/>
                <a:cs typeface="Verdana"/>
              </a:rPr>
              <a:t>while</a:t>
            </a:r>
            <a:r>
              <a:rPr dirty="0" sz="22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65">
                <a:solidFill>
                  <a:srgbClr val="FFFFFF"/>
                </a:solidFill>
                <a:latin typeface="Verdana"/>
                <a:cs typeface="Verdana"/>
              </a:rPr>
              <a:t>ensuring</a:t>
            </a:r>
            <a:r>
              <a:rPr dirty="0" sz="22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dirty="0" sz="22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Verdana"/>
                <a:cs typeface="Verdana"/>
              </a:rPr>
              <a:t>stay</a:t>
            </a:r>
            <a:r>
              <a:rPr dirty="0" sz="22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Verdana"/>
                <a:cs typeface="Verdana"/>
              </a:rPr>
              <a:t>comfortable</a:t>
            </a:r>
            <a:endParaRPr sz="2200">
              <a:latin typeface="Verdana"/>
              <a:cs typeface="Verdana"/>
            </a:endParaRPr>
          </a:p>
          <a:p>
            <a:pPr marL="2682875">
              <a:lnSpc>
                <a:spcPct val="100000"/>
              </a:lnSpc>
              <a:spcBef>
                <a:spcPts val="434"/>
              </a:spcBef>
            </a:pPr>
            <a:r>
              <a:rPr dirty="0" sz="2200" spc="-4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2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Verdana"/>
                <a:cs typeface="Verdana"/>
              </a:rPr>
              <a:t>fashionable.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25"/>
              </a:spcBef>
            </a:pPr>
            <a:endParaRPr sz="2200">
              <a:latin typeface="Verdana"/>
              <a:cs typeface="Verdana"/>
            </a:endParaRPr>
          </a:p>
          <a:p>
            <a:pPr marL="12700" marR="332740" indent="918210">
              <a:lnSpc>
                <a:spcPct val="116500"/>
              </a:lnSpc>
              <a:buAutoNum type="arabicPeriod" startAt="2"/>
              <a:tabLst>
                <a:tab pos="930910" algn="l"/>
              </a:tabLst>
            </a:pPr>
            <a:r>
              <a:rPr dirty="0" sz="2200" spc="-50">
                <a:solidFill>
                  <a:srgbClr val="FFFFFF"/>
                </a:solidFill>
                <a:latin typeface="Verdana"/>
                <a:cs typeface="Verdana"/>
              </a:rPr>
              <a:t>Eco-</a:t>
            </a:r>
            <a:r>
              <a:rPr dirty="0" sz="2200" spc="-25">
                <a:solidFill>
                  <a:srgbClr val="FFFFFF"/>
                </a:solidFill>
                <a:latin typeface="Verdana"/>
                <a:cs typeface="Verdana"/>
              </a:rPr>
              <a:t>Friendly</a:t>
            </a:r>
            <a:r>
              <a:rPr dirty="0" sz="22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95">
                <a:solidFill>
                  <a:srgbClr val="FFFFFF"/>
                </a:solidFill>
                <a:latin typeface="Verdana"/>
                <a:cs typeface="Verdana"/>
              </a:rPr>
              <a:t>Fashion:</a:t>
            </a:r>
            <a:r>
              <a:rPr dirty="0" sz="22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70">
                <a:solidFill>
                  <a:srgbClr val="FFFFFF"/>
                </a:solidFill>
                <a:latin typeface="Verdana"/>
                <a:cs typeface="Verdana"/>
              </a:rPr>
              <a:t>We’re</a:t>
            </a:r>
            <a:r>
              <a:rPr dirty="0" sz="22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Verdana"/>
                <a:cs typeface="Verdana"/>
              </a:rPr>
              <a:t>committed</a:t>
            </a:r>
            <a:r>
              <a:rPr dirty="0" sz="22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2200" spc="-50">
                <a:solidFill>
                  <a:srgbClr val="FFFFFF"/>
                </a:solidFill>
                <a:latin typeface="Verdana"/>
                <a:cs typeface="Verdana"/>
              </a:rPr>
              <a:t>sustainability.</a:t>
            </a:r>
            <a:r>
              <a:rPr dirty="0" sz="22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Verdana"/>
                <a:cs typeface="Verdana"/>
              </a:rPr>
              <a:t>Our</a:t>
            </a:r>
            <a:r>
              <a:rPr dirty="0" sz="22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Verdana"/>
                <a:cs typeface="Verdana"/>
              </a:rPr>
              <a:t>clothes</a:t>
            </a:r>
            <a:r>
              <a:rPr dirty="0" sz="22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dirty="0" sz="22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dirty="0" sz="22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75">
                <a:solidFill>
                  <a:srgbClr val="FFFFFF"/>
                </a:solidFill>
                <a:latin typeface="Verdana"/>
                <a:cs typeface="Verdana"/>
              </a:rPr>
              <a:t>made</a:t>
            </a:r>
            <a:r>
              <a:rPr dirty="0" sz="22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22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Verdana"/>
                <a:cs typeface="Verdana"/>
              </a:rPr>
              <a:t>eco- </a:t>
            </a:r>
            <a:r>
              <a:rPr dirty="0" sz="2200" spc="-10">
                <a:solidFill>
                  <a:srgbClr val="FFFFFF"/>
                </a:solidFill>
                <a:latin typeface="Verdana"/>
                <a:cs typeface="Verdana"/>
              </a:rPr>
              <a:t>friendly</a:t>
            </a:r>
            <a:r>
              <a:rPr dirty="0" sz="22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75">
                <a:solidFill>
                  <a:srgbClr val="FFFFFF"/>
                </a:solidFill>
                <a:latin typeface="Verdana"/>
                <a:cs typeface="Verdana"/>
              </a:rPr>
              <a:t>materials,</a:t>
            </a:r>
            <a:r>
              <a:rPr dirty="0" sz="22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2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2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Verdana"/>
                <a:cs typeface="Verdana"/>
              </a:rPr>
              <a:t>sensors</a:t>
            </a:r>
            <a:r>
              <a:rPr dirty="0" sz="22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dirty="0" sz="22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dirty="0" sz="22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Verdana"/>
                <a:cs typeface="Verdana"/>
              </a:rPr>
              <a:t>designed </a:t>
            </a: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2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60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dirty="0" sz="22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75">
                <a:solidFill>
                  <a:srgbClr val="FFFFFF"/>
                </a:solidFill>
                <a:latin typeface="Verdana"/>
                <a:cs typeface="Verdana"/>
              </a:rPr>
              <a:t>energy</a:t>
            </a:r>
            <a:r>
              <a:rPr dirty="0" sz="22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Verdana"/>
                <a:cs typeface="Verdana"/>
              </a:rPr>
              <a:t>efficiently.</a:t>
            </a:r>
            <a:r>
              <a:rPr dirty="0" sz="22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Verdana"/>
                <a:cs typeface="Verdana"/>
              </a:rPr>
              <a:t>Plus,</a:t>
            </a:r>
            <a:r>
              <a:rPr dirty="0" sz="22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22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dirty="0" sz="22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Verdana"/>
                <a:cs typeface="Verdana"/>
              </a:rPr>
              <a:t>how </a:t>
            </a:r>
            <a:r>
              <a:rPr dirty="0" sz="2200" spc="-4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dirty="0" sz="22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80">
                <a:solidFill>
                  <a:srgbClr val="FFFFFF"/>
                </a:solidFill>
                <a:latin typeface="Verdana"/>
                <a:cs typeface="Verdana"/>
              </a:rPr>
              <a:t>wear</a:t>
            </a:r>
            <a:r>
              <a:rPr dirty="0" sz="22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2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Verdana"/>
                <a:cs typeface="Verdana"/>
              </a:rPr>
              <a:t>care</a:t>
            </a:r>
            <a:r>
              <a:rPr dirty="0" sz="22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2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dirty="0" sz="22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Verdana"/>
                <a:cs typeface="Verdana"/>
              </a:rPr>
              <a:t>clothes,</a:t>
            </a:r>
            <a:r>
              <a:rPr dirty="0" sz="22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8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dirty="0" sz="22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22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Verdana"/>
                <a:cs typeface="Verdana"/>
              </a:rPr>
              <a:t>help</a:t>
            </a:r>
            <a:r>
              <a:rPr dirty="0" sz="22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Verdana"/>
                <a:cs typeface="Verdana"/>
              </a:rPr>
              <a:t>them</a:t>
            </a:r>
            <a:endParaRPr sz="2200">
              <a:latin typeface="Verdana"/>
              <a:cs typeface="Verdana"/>
            </a:endParaRPr>
          </a:p>
          <a:p>
            <a:pPr marL="2858135">
              <a:lnSpc>
                <a:spcPct val="100000"/>
              </a:lnSpc>
              <a:spcBef>
                <a:spcPts val="434"/>
              </a:spcBef>
            </a:pPr>
            <a:r>
              <a:rPr dirty="0" sz="2200" spc="-30">
                <a:solidFill>
                  <a:srgbClr val="FFFFFF"/>
                </a:solidFill>
                <a:latin typeface="Verdana"/>
                <a:cs typeface="Verdana"/>
              </a:rPr>
              <a:t>last</a:t>
            </a:r>
            <a:r>
              <a:rPr dirty="0" sz="22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Verdana"/>
                <a:cs typeface="Verdana"/>
              </a:rPr>
              <a:t>longer.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20" y="1576105"/>
            <a:ext cx="8791574" cy="52768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8664" y="132861"/>
            <a:ext cx="4400550" cy="12255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80465" marR="5080" indent="-1168400">
              <a:lnSpc>
                <a:spcPct val="115799"/>
              </a:lnSpc>
              <a:spcBef>
                <a:spcPts val="100"/>
              </a:spcBef>
            </a:pPr>
            <a:r>
              <a:rPr dirty="0" sz="3400" spc="100">
                <a:solidFill>
                  <a:srgbClr val="000000"/>
                </a:solidFill>
              </a:rPr>
              <a:t>Challenges</a:t>
            </a:r>
            <a:r>
              <a:rPr dirty="0" sz="3400" spc="-165">
                <a:solidFill>
                  <a:srgbClr val="000000"/>
                </a:solidFill>
              </a:rPr>
              <a:t> </a:t>
            </a:r>
            <a:r>
              <a:rPr dirty="0" sz="3400" spc="85">
                <a:solidFill>
                  <a:srgbClr val="000000"/>
                </a:solidFill>
              </a:rPr>
              <a:t>and</a:t>
            </a:r>
            <a:r>
              <a:rPr dirty="0" sz="3400" spc="-160">
                <a:solidFill>
                  <a:srgbClr val="000000"/>
                </a:solidFill>
              </a:rPr>
              <a:t> </a:t>
            </a:r>
            <a:r>
              <a:rPr dirty="0" sz="3400" spc="-10">
                <a:solidFill>
                  <a:srgbClr val="000000"/>
                </a:solidFill>
              </a:rPr>
              <a:t>Future </a:t>
            </a:r>
            <a:r>
              <a:rPr dirty="0" sz="3400" spc="90">
                <a:solidFill>
                  <a:srgbClr val="000000"/>
                </a:solidFill>
              </a:rPr>
              <a:t>Directions</a:t>
            </a:r>
            <a:endParaRPr sz="3400"/>
          </a:p>
        </p:txBody>
      </p:sp>
      <p:sp>
        <p:nvSpPr>
          <p:cNvPr id="4" name="object 4" descr=""/>
          <p:cNvSpPr txBox="1"/>
          <p:nvPr/>
        </p:nvSpPr>
        <p:spPr>
          <a:xfrm>
            <a:off x="750371" y="1492884"/>
            <a:ext cx="8689975" cy="503999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795145" indent="-214629">
              <a:lnSpc>
                <a:spcPct val="100000"/>
              </a:lnSpc>
              <a:spcBef>
                <a:spcPts val="459"/>
              </a:spcBef>
              <a:buAutoNum type="arabicPeriod"/>
              <a:tabLst>
                <a:tab pos="1795145" algn="l"/>
              </a:tabLst>
            </a:pPr>
            <a:r>
              <a:rPr dirty="0" sz="1950" spc="85">
                <a:latin typeface="Cambria"/>
                <a:cs typeface="Cambria"/>
              </a:rPr>
              <a:t>Design </a:t>
            </a:r>
            <a:r>
              <a:rPr dirty="0" sz="1950" spc="65">
                <a:latin typeface="Cambria"/>
                <a:cs typeface="Cambria"/>
              </a:rPr>
              <a:t>and</a:t>
            </a:r>
            <a:r>
              <a:rPr dirty="0" sz="1950" spc="85">
                <a:latin typeface="Cambria"/>
                <a:cs typeface="Cambria"/>
              </a:rPr>
              <a:t> </a:t>
            </a:r>
            <a:r>
              <a:rPr dirty="0" sz="1950" spc="55">
                <a:latin typeface="Cambria"/>
                <a:cs typeface="Cambria"/>
              </a:rPr>
              <a:t>Aesthetics:</a:t>
            </a:r>
            <a:endParaRPr sz="1950">
              <a:latin typeface="Cambria"/>
              <a:cs typeface="Cambria"/>
            </a:endParaRPr>
          </a:p>
          <a:p>
            <a:pPr algn="ctr" marL="512445" marR="3151505">
              <a:lnSpc>
                <a:spcPct val="115399"/>
              </a:lnSpc>
            </a:pPr>
            <a:r>
              <a:rPr dirty="0" sz="1950" spc="60">
                <a:latin typeface="Cambria"/>
                <a:cs typeface="Cambria"/>
              </a:rPr>
              <a:t>Balancing</a:t>
            </a:r>
            <a:r>
              <a:rPr dirty="0" sz="1950" spc="95">
                <a:latin typeface="Cambria"/>
                <a:cs typeface="Cambria"/>
              </a:rPr>
              <a:t> </a:t>
            </a:r>
            <a:r>
              <a:rPr dirty="0" sz="1950" spc="75">
                <a:latin typeface="Cambria"/>
                <a:cs typeface="Cambria"/>
              </a:rPr>
              <a:t>Function</a:t>
            </a:r>
            <a:r>
              <a:rPr dirty="0" sz="1950" spc="95">
                <a:latin typeface="Cambria"/>
                <a:cs typeface="Cambria"/>
              </a:rPr>
              <a:t> </a:t>
            </a:r>
            <a:r>
              <a:rPr dirty="0" sz="1950" spc="65">
                <a:latin typeface="Cambria"/>
                <a:cs typeface="Cambria"/>
              </a:rPr>
              <a:t>and</a:t>
            </a:r>
            <a:r>
              <a:rPr dirty="0" sz="1950" spc="95">
                <a:latin typeface="Cambria"/>
                <a:cs typeface="Cambria"/>
              </a:rPr>
              <a:t> </a:t>
            </a:r>
            <a:r>
              <a:rPr dirty="0" sz="1950" spc="55">
                <a:latin typeface="Cambria"/>
                <a:cs typeface="Cambria"/>
              </a:rPr>
              <a:t>Style:</a:t>
            </a:r>
            <a:r>
              <a:rPr dirty="0" sz="1950" spc="100">
                <a:latin typeface="Cambria"/>
                <a:cs typeface="Cambria"/>
              </a:rPr>
              <a:t> </a:t>
            </a:r>
            <a:r>
              <a:rPr dirty="0" sz="1950" spc="60">
                <a:latin typeface="Cambria"/>
                <a:cs typeface="Cambria"/>
              </a:rPr>
              <a:t>Ensuring</a:t>
            </a:r>
            <a:r>
              <a:rPr dirty="0" sz="1950" spc="95">
                <a:latin typeface="Cambria"/>
                <a:cs typeface="Cambria"/>
              </a:rPr>
              <a:t> </a:t>
            </a:r>
            <a:r>
              <a:rPr dirty="0" sz="1950" spc="55">
                <a:latin typeface="Cambria"/>
                <a:cs typeface="Cambria"/>
              </a:rPr>
              <a:t>that </a:t>
            </a:r>
            <a:r>
              <a:rPr dirty="0" sz="1950" spc="50">
                <a:latin typeface="Cambria"/>
                <a:cs typeface="Cambria"/>
              </a:rPr>
              <a:t>wearable</a:t>
            </a:r>
            <a:r>
              <a:rPr dirty="0" sz="1950" spc="95">
                <a:latin typeface="Cambria"/>
                <a:cs typeface="Cambria"/>
              </a:rPr>
              <a:t> </a:t>
            </a:r>
            <a:r>
              <a:rPr dirty="0" sz="1950" spc="70">
                <a:latin typeface="Cambria"/>
                <a:cs typeface="Cambria"/>
              </a:rPr>
              <a:t>devices</a:t>
            </a:r>
            <a:r>
              <a:rPr dirty="0" sz="1950" spc="100">
                <a:latin typeface="Cambria"/>
                <a:cs typeface="Cambria"/>
              </a:rPr>
              <a:t> </a:t>
            </a:r>
            <a:r>
              <a:rPr dirty="0" sz="1950" spc="55">
                <a:latin typeface="Cambria"/>
                <a:cs typeface="Cambria"/>
              </a:rPr>
              <a:t>are</a:t>
            </a:r>
            <a:r>
              <a:rPr dirty="0" sz="1950" spc="95">
                <a:latin typeface="Cambria"/>
                <a:cs typeface="Cambria"/>
              </a:rPr>
              <a:t> </a:t>
            </a:r>
            <a:r>
              <a:rPr dirty="0" sz="1950" spc="75">
                <a:latin typeface="Cambria"/>
                <a:cs typeface="Cambria"/>
              </a:rPr>
              <a:t>both</a:t>
            </a:r>
            <a:r>
              <a:rPr dirty="0" sz="1950" spc="100">
                <a:latin typeface="Cambria"/>
                <a:cs typeface="Cambria"/>
              </a:rPr>
              <a:t> </a:t>
            </a:r>
            <a:r>
              <a:rPr dirty="0" sz="1950" spc="70">
                <a:latin typeface="Cambria"/>
                <a:cs typeface="Cambria"/>
              </a:rPr>
              <a:t>functional</a:t>
            </a:r>
            <a:r>
              <a:rPr dirty="0" sz="1950" spc="100">
                <a:latin typeface="Cambria"/>
                <a:cs typeface="Cambria"/>
              </a:rPr>
              <a:t> </a:t>
            </a:r>
            <a:r>
              <a:rPr dirty="0" sz="1950" spc="40">
                <a:latin typeface="Cambria"/>
                <a:cs typeface="Cambria"/>
              </a:rPr>
              <a:t>and </a:t>
            </a:r>
            <a:r>
              <a:rPr dirty="0" sz="1950" spc="50">
                <a:latin typeface="Cambria"/>
                <a:cs typeface="Cambria"/>
              </a:rPr>
              <a:t>fashionable.</a:t>
            </a:r>
            <a:endParaRPr sz="1950">
              <a:latin typeface="Cambria"/>
              <a:cs typeface="Cambria"/>
            </a:endParaRPr>
          </a:p>
          <a:p>
            <a:pPr algn="ctr" marL="12065" marR="2651760">
              <a:lnSpc>
                <a:spcPct val="115399"/>
              </a:lnSpc>
            </a:pPr>
            <a:r>
              <a:rPr dirty="0" sz="1950" spc="65">
                <a:latin typeface="Cambria"/>
                <a:cs typeface="Cambria"/>
              </a:rPr>
              <a:t>Customization:Providing</a:t>
            </a:r>
            <a:r>
              <a:rPr dirty="0" sz="1950" spc="85">
                <a:latin typeface="Cambria"/>
                <a:cs typeface="Cambria"/>
              </a:rPr>
              <a:t> </a:t>
            </a:r>
            <a:r>
              <a:rPr dirty="0" sz="1950" spc="65">
                <a:latin typeface="Cambria"/>
                <a:cs typeface="Cambria"/>
              </a:rPr>
              <a:t>options</a:t>
            </a:r>
            <a:r>
              <a:rPr dirty="0" sz="1950" spc="90">
                <a:latin typeface="Cambria"/>
                <a:cs typeface="Cambria"/>
              </a:rPr>
              <a:t> </a:t>
            </a:r>
            <a:r>
              <a:rPr dirty="0" sz="1950" spc="60">
                <a:latin typeface="Cambria"/>
                <a:cs typeface="Cambria"/>
              </a:rPr>
              <a:t>for</a:t>
            </a:r>
            <a:r>
              <a:rPr dirty="0" sz="1950" spc="85">
                <a:latin typeface="Cambria"/>
                <a:cs typeface="Cambria"/>
              </a:rPr>
              <a:t> </a:t>
            </a:r>
            <a:r>
              <a:rPr dirty="0" sz="1950" spc="45">
                <a:latin typeface="Cambria"/>
                <a:cs typeface="Cambria"/>
              </a:rPr>
              <a:t>personalization </a:t>
            </a:r>
            <a:r>
              <a:rPr dirty="0" sz="1950" spc="85">
                <a:latin typeface="Cambria"/>
                <a:cs typeface="Cambria"/>
              </a:rPr>
              <a:t>to</a:t>
            </a:r>
            <a:r>
              <a:rPr dirty="0" sz="1950" spc="90">
                <a:latin typeface="Cambria"/>
                <a:cs typeface="Cambria"/>
              </a:rPr>
              <a:t> </a:t>
            </a:r>
            <a:r>
              <a:rPr dirty="0" sz="1950" spc="85">
                <a:latin typeface="Cambria"/>
                <a:cs typeface="Cambria"/>
              </a:rPr>
              <a:t>cater</a:t>
            </a:r>
            <a:r>
              <a:rPr dirty="0" sz="1950" spc="90">
                <a:latin typeface="Cambria"/>
                <a:cs typeface="Cambria"/>
              </a:rPr>
              <a:t> </a:t>
            </a:r>
            <a:r>
              <a:rPr dirty="0" sz="1950" spc="85">
                <a:latin typeface="Cambria"/>
                <a:cs typeface="Cambria"/>
              </a:rPr>
              <a:t>to</a:t>
            </a:r>
            <a:r>
              <a:rPr dirty="0" sz="1950" spc="90">
                <a:latin typeface="Cambria"/>
                <a:cs typeface="Cambria"/>
              </a:rPr>
              <a:t> </a:t>
            </a:r>
            <a:r>
              <a:rPr dirty="0" sz="1950" spc="50">
                <a:latin typeface="Cambria"/>
                <a:cs typeface="Cambria"/>
              </a:rPr>
              <a:t>diverse</a:t>
            </a:r>
            <a:r>
              <a:rPr dirty="0" sz="1950" spc="90">
                <a:latin typeface="Cambria"/>
                <a:cs typeface="Cambria"/>
              </a:rPr>
              <a:t> </a:t>
            </a:r>
            <a:r>
              <a:rPr dirty="0" sz="1950" spc="60">
                <a:latin typeface="Cambria"/>
                <a:cs typeface="Cambria"/>
              </a:rPr>
              <a:t>fashion</a:t>
            </a:r>
            <a:r>
              <a:rPr dirty="0" sz="1950" spc="95">
                <a:latin typeface="Cambria"/>
                <a:cs typeface="Cambria"/>
              </a:rPr>
              <a:t> </a:t>
            </a:r>
            <a:r>
              <a:rPr dirty="0" sz="1950" spc="60">
                <a:latin typeface="Cambria"/>
                <a:cs typeface="Cambria"/>
              </a:rPr>
              <a:t>tastes.</a:t>
            </a:r>
            <a:endParaRPr sz="19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endParaRPr sz="1950">
              <a:latin typeface="Cambria"/>
              <a:cs typeface="Cambria"/>
            </a:endParaRPr>
          </a:p>
          <a:p>
            <a:pPr marL="4175760" indent="-25146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4175760" algn="l"/>
              </a:tabLst>
            </a:pPr>
            <a:r>
              <a:rPr dirty="0" sz="1900" spc="80">
                <a:latin typeface="Cambria"/>
                <a:cs typeface="Cambria"/>
              </a:rPr>
              <a:t>Technological</a:t>
            </a:r>
            <a:r>
              <a:rPr dirty="0" sz="1900" spc="90">
                <a:latin typeface="Cambria"/>
                <a:cs typeface="Cambria"/>
              </a:rPr>
              <a:t> </a:t>
            </a:r>
            <a:r>
              <a:rPr dirty="0" sz="1900" spc="60">
                <a:latin typeface="Cambria"/>
                <a:cs typeface="Cambria"/>
              </a:rPr>
              <a:t>Advancements:</a:t>
            </a:r>
            <a:endParaRPr sz="1900">
              <a:latin typeface="Cambria"/>
              <a:cs typeface="Cambria"/>
            </a:endParaRPr>
          </a:p>
          <a:p>
            <a:pPr algn="ctr" marL="2782570" marR="5080">
              <a:lnSpc>
                <a:spcPct val="113999"/>
              </a:lnSpc>
            </a:pPr>
            <a:r>
              <a:rPr dirty="0" sz="1900" spc="305">
                <a:latin typeface="Cambria"/>
                <a:cs typeface="Cambria"/>
              </a:rPr>
              <a:t>-</a:t>
            </a:r>
            <a:r>
              <a:rPr dirty="0" sz="1900" spc="90">
                <a:latin typeface="Cambria"/>
                <a:cs typeface="Cambria"/>
              </a:rPr>
              <a:t> </a:t>
            </a:r>
            <a:r>
              <a:rPr dirty="0" sz="1900" spc="55">
                <a:latin typeface="Cambria"/>
                <a:cs typeface="Cambria"/>
              </a:rPr>
              <a:t>Battery</a:t>
            </a:r>
            <a:r>
              <a:rPr dirty="0" sz="1900" spc="95">
                <a:latin typeface="Cambria"/>
                <a:cs typeface="Cambria"/>
              </a:rPr>
              <a:t> </a:t>
            </a:r>
            <a:r>
              <a:rPr dirty="0" sz="1900" spc="50">
                <a:latin typeface="Cambria"/>
                <a:cs typeface="Cambria"/>
              </a:rPr>
              <a:t>Life:Improving</a:t>
            </a:r>
            <a:r>
              <a:rPr dirty="0" sz="1900" spc="90">
                <a:latin typeface="Cambria"/>
                <a:cs typeface="Cambria"/>
              </a:rPr>
              <a:t> </a:t>
            </a:r>
            <a:r>
              <a:rPr dirty="0" sz="1900" spc="65">
                <a:latin typeface="Cambria"/>
                <a:cs typeface="Cambria"/>
              </a:rPr>
              <a:t>battery</a:t>
            </a:r>
            <a:r>
              <a:rPr dirty="0" sz="1900" spc="95">
                <a:latin typeface="Cambria"/>
                <a:cs typeface="Cambria"/>
              </a:rPr>
              <a:t> </a:t>
            </a:r>
            <a:r>
              <a:rPr dirty="0" sz="1900" spc="80">
                <a:latin typeface="Cambria"/>
                <a:cs typeface="Cambria"/>
              </a:rPr>
              <a:t>efficiency</a:t>
            </a:r>
            <a:r>
              <a:rPr dirty="0" sz="1900" spc="95">
                <a:latin typeface="Cambria"/>
                <a:cs typeface="Cambria"/>
              </a:rPr>
              <a:t> to</a:t>
            </a:r>
            <a:r>
              <a:rPr dirty="0" sz="1900" spc="90">
                <a:latin typeface="Cambria"/>
                <a:cs typeface="Cambria"/>
              </a:rPr>
              <a:t> </a:t>
            </a:r>
            <a:r>
              <a:rPr dirty="0" sz="1900" spc="65">
                <a:latin typeface="Cambria"/>
                <a:cs typeface="Cambria"/>
              </a:rPr>
              <a:t>ensure </a:t>
            </a:r>
            <a:r>
              <a:rPr dirty="0" sz="1900" spc="70">
                <a:latin typeface="Cambria"/>
                <a:cs typeface="Cambria"/>
              </a:rPr>
              <a:t>longer</a:t>
            </a:r>
            <a:r>
              <a:rPr dirty="0" sz="1900" spc="100">
                <a:latin typeface="Cambria"/>
                <a:cs typeface="Cambria"/>
              </a:rPr>
              <a:t> </a:t>
            </a:r>
            <a:r>
              <a:rPr dirty="0" sz="1900" spc="75">
                <a:latin typeface="Cambria"/>
                <a:cs typeface="Cambria"/>
              </a:rPr>
              <a:t>usage</a:t>
            </a:r>
            <a:r>
              <a:rPr dirty="0" sz="1900" spc="105">
                <a:latin typeface="Cambria"/>
                <a:cs typeface="Cambria"/>
              </a:rPr>
              <a:t> </a:t>
            </a:r>
            <a:r>
              <a:rPr dirty="0" sz="1900" spc="65">
                <a:latin typeface="Cambria"/>
                <a:cs typeface="Cambria"/>
              </a:rPr>
              <a:t>without</a:t>
            </a:r>
            <a:r>
              <a:rPr dirty="0" sz="1900" spc="100">
                <a:latin typeface="Cambria"/>
                <a:cs typeface="Cambria"/>
              </a:rPr>
              <a:t> </a:t>
            </a:r>
            <a:r>
              <a:rPr dirty="0" sz="1900" spc="70">
                <a:latin typeface="Cambria"/>
                <a:cs typeface="Cambria"/>
              </a:rPr>
              <a:t>frequent</a:t>
            </a:r>
            <a:r>
              <a:rPr dirty="0" sz="1900" spc="105">
                <a:latin typeface="Cambria"/>
                <a:cs typeface="Cambria"/>
              </a:rPr>
              <a:t> </a:t>
            </a:r>
            <a:r>
              <a:rPr dirty="0" sz="1900" spc="65">
                <a:latin typeface="Cambria"/>
                <a:cs typeface="Cambria"/>
              </a:rPr>
              <a:t>charging.</a:t>
            </a:r>
            <a:endParaRPr sz="1900">
              <a:latin typeface="Cambria"/>
              <a:cs typeface="Cambria"/>
            </a:endParaRPr>
          </a:p>
          <a:p>
            <a:pPr algn="ctr" marL="2835910" marR="57785">
              <a:lnSpc>
                <a:spcPct val="113999"/>
              </a:lnSpc>
              <a:tabLst>
                <a:tab pos="4549775" algn="l"/>
              </a:tabLst>
            </a:pPr>
            <a:r>
              <a:rPr dirty="0" sz="1900" spc="85">
                <a:latin typeface="Cambria"/>
                <a:cs typeface="Cambria"/>
              </a:rPr>
              <a:t>Data</a:t>
            </a:r>
            <a:r>
              <a:rPr dirty="0" sz="1900" spc="80">
                <a:latin typeface="Cambria"/>
                <a:cs typeface="Cambria"/>
              </a:rPr>
              <a:t> </a:t>
            </a:r>
            <a:r>
              <a:rPr dirty="0" sz="1900" spc="55">
                <a:latin typeface="Cambria"/>
                <a:cs typeface="Cambria"/>
              </a:rPr>
              <a:t>Security:</a:t>
            </a:r>
            <a:r>
              <a:rPr dirty="0" sz="1900">
                <a:latin typeface="Cambria"/>
                <a:cs typeface="Cambria"/>
              </a:rPr>
              <a:t>	</a:t>
            </a:r>
            <a:r>
              <a:rPr dirty="0" sz="1900" spc="65">
                <a:latin typeface="Cambria"/>
                <a:cs typeface="Cambria"/>
              </a:rPr>
              <a:t>Ensuring</a:t>
            </a:r>
            <a:r>
              <a:rPr dirty="0" sz="1900" spc="90">
                <a:latin typeface="Cambria"/>
                <a:cs typeface="Cambria"/>
              </a:rPr>
              <a:t> the </a:t>
            </a:r>
            <a:r>
              <a:rPr dirty="0" sz="1900" spc="50">
                <a:latin typeface="Cambria"/>
                <a:cs typeface="Cambria"/>
              </a:rPr>
              <a:t>privacy</a:t>
            </a:r>
            <a:r>
              <a:rPr dirty="0" sz="1900" spc="90">
                <a:latin typeface="Cambria"/>
                <a:cs typeface="Cambria"/>
              </a:rPr>
              <a:t> </a:t>
            </a:r>
            <a:r>
              <a:rPr dirty="0" sz="1900" spc="75">
                <a:latin typeface="Cambria"/>
                <a:cs typeface="Cambria"/>
              </a:rPr>
              <a:t>and</a:t>
            </a:r>
            <a:r>
              <a:rPr dirty="0" sz="1900" spc="90">
                <a:latin typeface="Cambria"/>
                <a:cs typeface="Cambria"/>
              </a:rPr>
              <a:t> </a:t>
            </a:r>
            <a:r>
              <a:rPr dirty="0" sz="1900" spc="70">
                <a:latin typeface="Cambria"/>
                <a:cs typeface="Cambria"/>
              </a:rPr>
              <a:t>security</a:t>
            </a:r>
            <a:r>
              <a:rPr dirty="0" sz="1900" spc="90">
                <a:latin typeface="Cambria"/>
                <a:cs typeface="Cambria"/>
              </a:rPr>
              <a:t> </a:t>
            </a:r>
            <a:r>
              <a:rPr dirty="0" sz="1900" spc="55">
                <a:latin typeface="Cambria"/>
                <a:cs typeface="Cambria"/>
              </a:rPr>
              <a:t>of </a:t>
            </a:r>
            <a:r>
              <a:rPr dirty="0" sz="1900" spc="60">
                <a:latin typeface="Cambria"/>
                <a:cs typeface="Cambria"/>
              </a:rPr>
              <a:t>personal</a:t>
            </a:r>
            <a:r>
              <a:rPr dirty="0" sz="1900" spc="90">
                <a:latin typeface="Cambria"/>
                <a:cs typeface="Cambria"/>
              </a:rPr>
              <a:t> </a:t>
            </a:r>
            <a:r>
              <a:rPr dirty="0" sz="1900" spc="65">
                <a:latin typeface="Cambria"/>
                <a:cs typeface="Cambria"/>
              </a:rPr>
              <a:t>health</a:t>
            </a:r>
            <a:r>
              <a:rPr dirty="0" sz="1900" spc="95">
                <a:latin typeface="Cambria"/>
                <a:cs typeface="Cambria"/>
              </a:rPr>
              <a:t> </a:t>
            </a:r>
            <a:r>
              <a:rPr dirty="0" sz="1900" spc="50">
                <a:latin typeface="Cambria"/>
                <a:cs typeface="Cambria"/>
              </a:rPr>
              <a:t>data.</a:t>
            </a:r>
            <a:endParaRPr sz="1900">
              <a:latin typeface="Cambria"/>
              <a:cs typeface="Cambria"/>
            </a:endParaRPr>
          </a:p>
          <a:p>
            <a:pPr marL="1909445">
              <a:lnSpc>
                <a:spcPct val="100000"/>
              </a:lnSpc>
              <a:spcBef>
                <a:spcPts val="650"/>
              </a:spcBef>
            </a:pPr>
            <a:r>
              <a:rPr dirty="0" sz="1800">
                <a:latin typeface="Cambria"/>
                <a:cs typeface="Cambria"/>
              </a:rPr>
              <a:t>3.</a:t>
            </a:r>
            <a:r>
              <a:rPr dirty="0" sz="1800" spc="110">
                <a:latin typeface="Cambria"/>
                <a:cs typeface="Cambria"/>
              </a:rPr>
              <a:t> </a:t>
            </a:r>
            <a:r>
              <a:rPr dirty="0" sz="1800" spc="75">
                <a:latin typeface="Cambria"/>
                <a:cs typeface="Cambria"/>
              </a:rPr>
              <a:t>Market</a:t>
            </a:r>
            <a:r>
              <a:rPr dirty="0" sz="1800" spc="114">
                <a:latin typeface="Cambria"/>
                <a:cs typeface="Cambria"/>
              </a:rPr>
              <a:t> </a:t>
            </a:r>
            <a:r>
              <a:rPr dirty="0" sz="1800" spc="45">
                <a:latin typeface="Cambria"/>
                <a:cs typeface="Cambria"/>
              </a:rPr>
              <a:t>Adoption:</a:t>
            </a:r>
            <a:endParaRPr sz="1800">
              <a:latin typeface="Cambria"/>
              <a:cs typeface="Cambria"/>
            </a:endParaRPr>
          </a:p>
          <a:p>
            <a:pPr marL="1222375" marR="2889885" indent="-1021080">
              <a:lnSpc>
                <a:spcPct val="116700"/>
              </a:lnSpc>
            </a:pPr>
            <a:r>
              <a:rPr dirty="0" sz="1800" spc="10">
                <a:latin typeface="Cambria"/>
                <a:cs typeface="Cambria"/>
              </a:rPr>
              <a:t>Affordability:</a:t>
            </a:r>
            <a:r>
              <a:rPr dirty="0" sz="1800" spc="180">
                <a:latin typeface="Cambria"/>
                <a:cs typeface="Cambria"/>
              </a:rPr>
              <a:t> </a:t>
            </a:r>
            <a:r>
              <a:rPr dirty="0" sz="1800" spc="70">
                <a:latin typeface="Cambria"/>
                <a:cs typeface="Cambria"/>
              </a:rPr>
              <a:t>Making</a:t>
            </a:r>
            <a:r>
              <a:rPr dirty="0" sz="1800" spc="175">
                <a:latin typeface="Cambria"/>
                <a:cs typeface="Cambria"/>
              </a:rPr>
              <a:t> </a:t>
            </a:r>
            <a:r>
              <a:rPr dirty="0" sz="1800" spc="75">
                <a:latin typeface="Cambria"/>
                <a:cs typeface="Cambria"/>
              </a:rPr>
              <a:t>advanced</a:t>
            </a:r>
            <a:r>
              <a:rPr dirty="0" sz="1800" spc="180">
                <a:latin typeface="Cambria"/>
                <a:cs typeface="Cambria"/>
              </a:rPr>
              <a:t> </a:t>
            </a:r>
            <a:r>
              <a:rPr dirty="0" sz="1800" spc="50">
                <a:latin typeface="Cambria"/>
                <a:cs typeface="Cambria"/>
              </a:rPr>
              <a:t>wearable</a:t>
            </a:r>
            <a:r>
              <a:rPr dirty="0" sz="1800" spc="180">
                <a:latin typeface="Cambria"/>
                <a:cs typeface="Cambria"/>
              </a:rPr>
              <a:t> </a:t>
            </a:r>
            <a:r>
              <a:rPr dirty="0" sz="1800" spc="75">
                <a:latin typeface="Cambria"/>
                <a:cs typeface="Cambria"/>
              </a:rPr>
              <a:t>technology accessible</a:t>
            </a:r>
            <a:r>
              <a:rPr dirty="0" sz="1800" spc="85">
                <a:latin typeface="Cambria"/>
                <a:cs typeface="Cambria"/>
              </a:rPr>
              <a:t> </a:t>
            </a:r>
            <a:r>
              <a:rPr dirty="0" sz="1800" spc="90">
                <a:latin typeface="Cambria"/>
                <a:cs typeface="Cambria"/>
              </a:rPr>
              <a:t>to</a:t>
            </a:r>
            <a:r>
              <a:rPr dirty="0" sz="1800" spc="80">
                <a:latin typeface="Cambria"/>
                <a:cs typeface="Cambria"/>
              </a:rPr>
              <a:t> </a:t>
            </a:r>
            <a:r>
              <a:rPr dirty="0" sz="1800" spc="50">
                <a:latin typeface="Cambria"/>
                <a:cs typeface="Cambria"/>
              </a:rPr>
              <a:t>a</a:t>
            </a:r>
            <a:r>
              <a:rPr dirty="0" sz="1800" spc="85">
                <a:latin typeface="Cambria"/>
                <a:cs typeface="Cambria"/>
              </a:rPr>
              <a:t> </a:t>
            </a:r>
            <a:r>
              <a:rPr dirty="0" sz="1800" spc="60">
                <a:latin typeface="Cambria"/>
                <a:cs typeface="Cambria"/>
              </a:rPr>
              <a:t>broader</a:t>
            </a:r>
            <a:r>
              <a:rPr dirty="0" sz="1800" spc="90">
                <a:latin typeface="Cambria"/>
                <a:cs typeface="Cambria"/>
              </a:rPr>
              <a:t> </a:t>
            </a:r>
            <a:r>
              <a:rPr dirty="0" sz="1800" spc="70">
                <a:latin typeface="Cambria"/>
                <a:cs typeface="Cambria"/>
              </a:rPr>
              <a:t>audience.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85974" cy="73151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320415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Conclusion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599"/>
              </a:lnSpc>
              <a:spcBef>
                <a:spcPts val="100"/>
              </a:spcBef>
            </a:pPr>
            <a:r>
              <a:rPr dirty="0"/>
              <a:t>The</a:t>
            </a:r>
            <a:r>
              <a:rPr dirty="0" spc="190"/>
              <a:t> </a:t>
            </a:r>
            <a:r>
              <a:rPr dirty="0"/>
              <a:t>fusion</a:t>
            </a:r>
            <a:r>
              <a:rPr dirty="0" spc="195"/>
              <a:t> </a:t>
            </a:r>
            <a:r>
              <a:rPr dirty="0"/>
              <a:t>of</a:t>
            </a:r>
            <a:r>
              <a:rPr dirty="0" spc="190"/>
              <a:t> </a:t>
            </a:r>
            <a:r>
              <a:rPr dirty="0"/>
              <a:t>wearable</a:t>
            </a:r>
            <a:r>
              <a:rPr dirty="0" spc="195"/>
              <a:t> </a:t>
            </a:r>
            <a:r>
              <a:rPr dirty="0"/>
              <a:t>sensors</a:t>
            </a:r>
            <a:r>
              <a:rPr dirty="0" spc="195"/>
              <a:t> </a:t>
            </a:r>
            <a:r>
              <a:rPr dirty="0"/>
              <a:t>and</a:t>
            </a:r>
            <a:r>
              <a:rPr dirty="0" spc="190"/>
              <a:t> </a:t>
            </a:r>
            <a:r>
              <a:rPr dirty="0" spc="-10"/>
              <a:t>fashion </a:t>
            </a:r>
            <a:r>
              <a:rPr dirty="0"/>
              <a:t>technology</a:t>
            </a:r>
            <a:r>
              <a:rPr dirty="0" spc="290"/>
              <a:t> </a:t>
            </a:r>
            <a:r>
              <a:rPr dirty="0"/>
              <a:t>represents</a:t>
            </a:r>
            <a:r>
              <a:rPr dirty="0" spc="290"/>
              <a:t> </a:t>
            </a:r>
            <a:r>
              <a:rPr dirty="0"/>
              <a:t>a</a:t>
            </a:r>
            <a:r>
              <a:rPr dirty="0" spc="295"/>
              <a:t> </a:t>
            </a:r>
            <a:r>
              <a:rPr dirty="0" spc="50"/>
              <a:t>significant</a:t>
            </a:r>
            <a:r>
              <a:rPr dirty="0" spc="290"/>
              <a:t> </a:t>
            </a:r>
            <a:r>
              <a:rPr dirty="0" spc="-10"/>
              <a:t>advancement </a:t>
            </a:r>
            <a:r>
              <a:rPr dirty="0"/>
              <a:t>in</a:t>
            </a:r>
            <a:r>
              <a:rPr dirty="0" spc="215"/>
              <a:t> </a:t>
            </a:r>
            <a:r>
              <a:rPr dirty="0"/>
              <a:t>personal</a:t>
            </a:r>
            <a:r>
              <a:rPr dirty="0" spc="215"/>
              <a:t> </a:t>
            </a:r>
            <a:r>
              <a:rPr dirty="0"/>
              <a:t>technology.</a:t>
            </a:r>
            <a:r>
              <a:rPr dirty="0" spc="210"/>
              <a:t> </a:t>
            </a:r>
            <a:r>
              <a:rPr dirty="0" spc="95"/>
              <a:t>It</a:t>
            </a:r>
            <a:r>
              <a:rPr dirty="0" spc="215"/>
              <a:t> </a:t>
            </a:r>
            <a:r>
              <a:rPr dirty="0"/>
              <a:t>holds</a:t>
            </a:r>
            <a:r>
              <a:rPr dirty="0" spc="215"/>
              <a:t> </a:t>
            </a:r>
            <a:r>
              <a:rPr dirty="0" spc="50"/>
              <a:t>the</a:t>
            </a:r>
            <a:r>
              <a:rPr dirty="0" spc="215"/>
              <a:t> </a:t>
            </a:r>
            <a:r>
              <a:rPr dirty="0"/>
              <a:t>promise</a:t>
            </a:r>
            <a:r>
              <a:rPr dirty="0" spc="215"/>
              <a:t> </a:t>
            </a:r>
            <a:r>
              <a:rPr dirty="0" spc="-25"/>
              <a:t>of </a:t>
            </a:r>
            <a:r>
              <a:rPr dirty="0" spc="50"/>
              <a:t>not</a:t>
            </a:r>
            <a:r>
              <a:rPr dirty="0" spc="235"/>
              <a:t> </a:t>
            </a:r>
            <a:r>
              <a:rPr dirty="0"/>
              <a:t>only</a:t>
            </a:r>
            <a:r>
              <a:rPr dirty="0" spc="235"/>
              <a:t> </a:t>
            </a:r>
            <a:r>
              <a:rPr dirty="0"/>
              <a:t>improving</a:t>
            </a:r>
            <a:r>
              <a:rPr dirty="0" spc="235"/>
              <a:t> </a:t>
            </a:r>
            <a:r>
              <a:rPr dirty="0"/>
              <a:t>health</a:t>
            </a:r>
            <a:r>
              <a:rPr dirty="0" spc="240"/>
              <a:t> </a:t>
            </a:r>
            <a:r>
              <a:rPr dirty="0"/>
              <a:t>and</a:t>
            </a:r>
            <a:r>
              <a:rPr dirty="0" spc="235"/>
              <a:t> </a:t>
            </a:r>
            <a:r>
              <a:rPr dirty="0"/>
              <a:t>lifestyle</a:t>
            </a:r>
            <a:r>
              <a:rPr dirty="0" spc="235"/>
              <a:t> </a:t>
            </a:r>
            <a:r>
              <a:rPr dirty="0"/>
              <a:t>but</a:t>
            </a:r>
            <a:r>
              <a:rPr dirty="0" spc="235"/>
              <a:t> </a:t>
            </a:r>
            <a:r>
              <a:rPr dirty="0" spc="-20"/>
              <a:t>also </a:t>
            </a:r>
            <a:r>
              <a:rPr dirty="0"/>
              <a:t>doing</a:t>
            </a:r>
            <a:r>
              <a:rPr dirty="0" spc="200"/>
              <a:t> </a:t>
            </a:r>
            <a:r>
              <a:rPr dirty="0"/>
              <a:t>so</a:t>
            </a:r>
            <a:r>
              <a:rPr dirty="0" spc="204"/>
              <a:t> </a:t>
            </a:r>
            <a:r>
              <a:rPr dirty="0"/>
              <a:t>in</a:t>
            </a:r>
            <a:r>
              <a:rPr dirty="0" spc="200"/>
              <a:t> </a:t>
            </a:r>
            <a:r>
              <a:rPr dirty="0"/>
              <a:t>a</a:t>
            </a:r>
            <a:r>
              <a:rPr dirty="0" spc="204"/>
              <a:t> </a:t>
            </a:r>
            <a:r>
              <a:rPr dirty="0"/>
              <a:t>manner</a:t>
            </a:r>
            <a:r>
              <a:rPr dirty="0" spc="204"/>
              <a:t> </a:t>
            </a:r>
            <a:r>
              <a:rPr dirty="0" spc="50"/>
              <a:t>that</a:t>
            </a:r>
            <a:r>
              <a:rPr dirty="0" spc="200"/>
              <a:t> </a:t>
            </a:r>
            <a:r>
              <a:rPr dirty="0"/>
              <a:t>is</a:t>
            </a:r>
            <a:r>
              <a:rPr dirty="0" spc="204"/>
              <a:t> </a:t>
            </a:r>
            <a:r>
              <a:rPr dirty="0"/>
              <a:t>stylish</a:t>
            </a:r>
            <a:r>
              <a:rPr dirty="0" spc="204"/>
              <a:t> </a:t>
            </a:r>
            <a:r>
              <a:rPr dirty="0" spc="-25"/>
              <a:t>and </a:t>
            </a:r>
            <a:r>
              <a:rPr dirty="0"/>
              <a:t>convenient.</a:t>
            </a:r>
            <a:r>
              <a:rPr dirty="0" spc="305"/>
              <a:t> </a:t>
            </a:r>
            <a:r>
              <a:rPr dirty="0"/>
              <a:t>As</a:t>
            </a:r>
            <a:r>
              <a:rPr dirty="0" spc="305"/>
              <a:t> </a:t>
            </a:r>
            <a:r>
              <a:rPr dirty="0"/>
              <a:t>technology</a:t>
            </a:r>
            <a:r>
              <a:rPr dirty="0" spc="305"/>
              <a:t> </a:t>
            </a:r>
            <a:r>
              <a:rPr dirty="0" spc="50"/>
              <a:t>continues</a:t>
            </a:r>
            <a:r>
              <a:rPr dirty="0" spc="305"/>
              <a:t> </a:t>
            </a:r>
            <a:r>
              <a:rPr dirty="0"/>
              <a:t>to</a:t>
            </a:r>
            <a:r>
              <a:rPr dirty="0" spc="310"/>
              <a:t> </a:t>
            </a:r>
            <a:r>
              <a:rPr dirty="0" spc="-10"/>
              <a:t>advance, </a:t>
            </a:r>
            <a:r>
              <a:rPr dirty="0" spc="50"/>
              <a:t>the</a:t>
            </a:r>
            <a:r>
              <a:rPr dirty="0" spc="180"/>
              <a:t> </a:t>
            </a:r>
            <a:r>
              <a:rPr dirty="0"/>
              <a:t>line</a:t>
            </a:r>
            <a:r>
              <a:rPr dirty="0" spc="185"/>
              <a:t> </a:t>
            </a:r>
            <a:r>
              <a:rPr dirty="0"/>
              <a:t>between</a:t>
            </a:r>
            <a:r>
              <a:rPr dirty="0" spc="185"/>
              <a:t> </a:t>
            </a:r>
            <a:r>
              <a:rPr dirty="0"/>
              <a:t>fashion</a:t>
            </a:r>
            <a:r>
              <a:rPr dirty="0" spc="185"/>
              <a:t> </a:t>
            </a:r>
            <a:r>
              <a:rPr dirty="0"/>
              <a:t>and</a:t>
            </a:r>
            <a:r>
              <a:rPr dirty="0" spc="185"/>
              <a:t> </a:t>
            </a:r>
            <a:r>
              <a:rPr dirty="0" spc="60"/>
              <a:t>function</a:t>
            </a:r>
            <a:r>
              <a:rPr dirty="0" spc="185"/>
              <a:t> </a:t>
            </a:r>
            <a:r>
              <a:rPr dirty="0" spc="-20"/>
              <a:t>will </a:t>
            </a:r>
            <a:r>
              <a:rPr dirty="0"/>
              <a:t>increasingly</a:t>
            </a:r>
            <a:r>
              <a:rPr dirty="0" spc="290"/>
              <a:t> </a:t>
            </a:r>
            <a:r>
              <a:rPr dirty="0"/>
              <a:t>blur,</a:t>
            </a:r>
            <a:r>
              <a:rPr dirty="0" spc="290"/>
              <a:t> </a:t>
            </a:r>
            <a:r>
              <a:rPr dirty="0"/>
              <a:t>leading</a:t>
            </a:r>
            <a:r>
              <a:rPr dirty="0" spc="290"/>
              <a:t> </a:t>
            </a:r>
            <a:r>
              <a:rPr dirty="0"/>
              <a:t>to</a:t>
            </a:r>
            <a:r>
              <a:rPr dirty="0" spc="290"/>
              <a:t> </a:t>
            </a:r>
            <a:r>
              <a:rPr dirty="0"/>
              <a:t>innovative</a:t>
            </a:r>
            <a:r>
              <a:rPr dirty="0" spc="295"/>
              <a:t> </a:t>
            </a:r>
            <a:r>
              <a:rPr dirty="0" spc="-10"/>
              <a:t>products </a:t>
            </a:r>
            <a:r>
              <a:rPr dirty="0" spc="50"/>
              <a:t>that</a:t>
            </a:r>
            <a:r>
              <a:rPr dirty="0" spc="170"/>
              <a:t> </a:t>
            </a:r>
            <a:r>
              <a:rPr dirty="0"/>
              <a:t>cater</a:t>
            </a:r>
            <a:r>
              <a:rPr dirty="0" spc="170"/>
              <a:t> </a:t>
            </a:r>
            <a:r>
              <a:rPr dirty="0"/>
              <a:t>to</a:t>
            </a:r>
            <a:r>
              <a:rPr dirty="0" spc="170"/>
              <a:t> </a:t>
            </a:r>
            <a:r>
              <a:rPr dirty="0"/>
              <a:t>both</a:t>
            </a:r>
            <a:r>
              <a:rPr dirty="0" spc="170"/>
              <a:t> </a:t>
            </a:r>
            <a:r>
              <a:rPr dirty="0" spc="45"/>
              <a:t>aesthetics</a:t>
            </a:r>
            <a:r>
              <a:rPr dirty="0" spc="170"/>
              <a:t> </a:t>
            </a:r>
            <a:r>
              <a:rPr dirty="0"/>
              <a:t>and</a:t>
            </a:r>
            <a:r>
              <a:rPr dirty="0" spc="170"/>
              <a:t> </a:t>
            </a:r>
            <a:r>
              <a:rPr dirty="0" spc="-10"/>
              <a:t>utility.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66508" y="192540"/>
            <a:ext cx="9328785" cy="6389370"/>
            <a:chOff x="266508" y="192540"/>
            <a:chExt cx="9328785" cy="63893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508" y="192540"/>
              <a:ext cx="2085974" cy="196214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199" y="1457325"/>
              <a:ext cx="8286749" cy="51244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95499" y="638809"/>
            <a:ext cx="346646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0" b="0">
                <a:solidFill>
                  <a:srgbClr val="000000"/>
                </a:solidFill>
                <a:latin typeface="Georgia"/>
                <a:cs typeface="Georgia"/>
              </a:rPr>
              <a:t>Introduction</a:t>
            </a:r>
            <a:endParaRPr sz="4800">
              <a:latin typeface="Georgia"/>
              <a:cs typeface="Georg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539607" y="1666499"/>
            <a:ext cx="7632065" cy="4159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70250" marR="5080" indent="-1090930">
              <a:lnSpc>
                <a:spcPct val="116500"/>
              </a:lnSpc>
              <a:spcBef>
                <a:spcPts val="100"/>
              </a:spcBef>
            </a:pPr>
            <a:r>
              <a:rPr dirty="0" sz="2200" spc="345">
                <a:latin typeface="Cambria"/>
                <a:cs typeface="Cambria"/>
              </a:rPr>
              <a:t>-</a:t>
            </a:r>
            <a:r>
              <a:rPr dirty="0" sz="2200" spc="95">
                <a:latin typeface="Cambria"/>
                <a:cs typeface="Cambria"/>
              </a:rPr>
              <a:t> </a:t>
            </a:r>
            <a:r>
              <a:rPr dirty="0" sz="2200" spc="60">
                <a:latin typeface="Cambria"/>
                <a:cs typeface="Cambria"/>
              </a:rPr>
              <a:t>Fashion</a:t>
            </a:r>
            <a:r>
              <a:rPr dirty="0" sz="2200" spc="100">
                <a:latin typeface="Cambria"/>
                <a:cs typeface="Cambria"/>
              </a:rPr>
              <a:t> </a:t>
            </a:r>
            <a:r>
              <a:rPr dirty="0" sz="2200" spc="75">
                <a:latin typeface="Cambria"/>
                <a:cs typeface="Cambria"/>
              </a:rPr>
              <a:t>sensors</a:t>
            </a:r>
            <a:r>
              <a:rPr dirty="0" sz="2200" spc="100">
                <a:latin typeface="Cambria"/>
                <a:cs typeface="Cambria"/>
              </a:rPr>
              <a:t> </a:t>
            </a:r>
            <a:r>
              <a:rPr dirty="0" sz="2200" spc="70">
                <a:latin typeface="Cambria"/>
                <a:cs typeface="Cambria"/>
              </a:rPr>
              <a:t>mix</a:t>
            </a:r>
            <a:r>
              <a:rPr dirty="0" sz="2200" spc="100">
                <a:latin typeface="Cambria"/>
                <a:cs typeface="Cambria"/>
              </a:rPr>
              <a:t> </a:t>
            </a:r>
            <a:r>
              <a:rPr dirty="0" sz="2200" spc="80">
                <a:latin typeface="Cambria"/>
                <a:cs typeface="Cambria"/>
              </a:rPr>
              <a:t>advanced</a:t>
            </a:r>
            <a:r>
              <a:rPr dirty="0" sz="2200" spc="100">
                <a:latin typeface="Cambria"/>
                <a:cs typeface="Cambria"/>
              </a:rPr>
              <a:t> </a:t>
            </a:r>
            <a:r>
              <a:rPr dirty="0" sz="2200" spc="120">
                <a:latin typeface="Cambria"/>
                <a:cs typeface="Cambria"/>
              </a:rPr>
              <a:t>tech</a:t>
            </a:r>
            <a:r>
              <a:rPr dirty="0" sz="2200" spc="100">
                <a:latin typeface="Cambria"/>
                <a:cs typeface="Cambria"/>
              </a:rPr>
              <a:t> </a:t>
            </a:r>
            <a:r>
              <a:rPr dirty="0" sz="2200" spc="35">
                <a:latin typeface="Cambria"/>
                <a:cs typeface="Cambria"/>
              </a:rPr>
              <a:t>with </a:t>
            </a:r>
            <a:r>
              <a:rPr dirty="0" sz="2200" spc="85">
                <a:latin typeface="Cambria"/>
                <a:cs typeface="Cambria"/>
              </a:rPr>
              <a:t>clothing</a:t>
            </a:r>
            <a:r>
              <a:rPr dirty="0" sz="2200" spc="105">
                <a:latin typeface="Cambria"/>
                <a:cs typeface="Cambria"/>
              </a:rPr>
              <a:t> </a:t>
            </a:r>
            <a:r>
              <a:rPr dirty="0" sz="2200" spc="75">
                <a:latin typeface="Cambria"/>
                <a:cs typeface="Cambria"/>
              </a:rPr>
              <a:t>and</a:t>
            </a:r>
            <a:r>
              <a:rPr dirty="0" sz="2200" spc="110">
                <a:latin typeface="Cambria"/>
                <a:cs typeface="Cambria"/>
              </a:rPr>
              <a:t> </a:t>
            </a:r>
            <a:r>
              <a:rPr dirty="0" sz="2200" spc="75">
                <a:latin typeface="Cambria"/>
                <a:cs typeface="Cambria"/>
              </a:rPr>
              <a:t>accessories.</a:t>
            </a:r>
            <a:endParaRPr sz="2200">
              <a:latin typeface="Cambria"/>
              <a:cs typeface="Cambria"/>
            </a:endParaRPr>
          </a:p>
          <a:p>
            <a:pPr marL="260350" marR="2591435" indent="-209550">
              <a:lnSpc>
                <a:spcPct val="116500"/>
              </a:lnSpc>
              <a:spcBef>
                <a:spcPts val="1345"/>
              </a:spcBef>
              <a:buChar char="-"/>
              <a:tabLst>
                <a:tab pos="288925" algn="l"/>
              </a:tabLst>
            </a:pPr>
            <a:r>
              <a:rPr dirty="0" sz="2200" spc="80">
                <a:latin typeface="Cambria"/>
                <a:cs typeface="Cambria"/>
              </a:rPr>
              <a:t>They</a:t>
            </a:r>
            <a:r>
              <a:rPr dirty="0" sz="2200" spc="120">
                <a:latin typeface="Cambria"/>
                <a:cs typeface="Cambria"/>
              </a:rPr>
              <a:t> </a:t>
            </a:r>
            <a:r>
              <a:rPr dirty="0" sz="2200" spc="114">
                <a:latin typeface="Cambria"/>
                <a:cs typeface="Cambria"/>
              </a:rPr>
              <a:t>can</a:t>
            </a:r>
            <a:r>
              <a:rPr dirty="0" sz="2200" spc="125">
                <a:latin typeface="Cambria"/>
                <a:cs typeface="Cambria"/>
              </a:rPr>
              <a:t> </a:t>
            </a:r>
            <a:r>
              <a:rPr dirty="0" sz="2200" spc="75">
                <a:latin typeface="Cambria"/>
                <a:cs typeface="Cambria"/>
              </a:rPr>
              <a:t>track</a:t>
            </a:r>
            <a:r>
              <a:rPr dirty="0" sz="2200" spc="120">
                <a:latin typeface="Cambria"/>
                <a:cs typeface="Cambria"/>
              </a:rPr>
              <a:t> </a:t>
            </a:r>
            <a:r>
              <a:rPr dirty="0" sz="2200" spc="75">
                <a:latin typeface="Cambria"/>
                <a:cs typeface="Cambria"/>
              </a:rPr>
              <a:t>things</a:t>
            </a:r>
            <a:r>
              <a:rPr dirty="0" sz="2200" spc="125">
                <a:latin typeface="Cambria"/>
                <a:cs typeface="Cambria"/>
              </a:rPr>
              <a:t> </a:t>
            </a:r>
            <a:r>
              <a:rPr dirty="0" sz="2200">
                <a:latin typeface="Cambria"/>
                <a:cs typeface="Cambria"/>
              </a:rPr>
              <a:t>like</a:t>
            </a:r>
            <a:r>
              <a:rPr dirty="0" sz="2200" spc="120">
                <a:latin typeface="Cambria"/>
                <a:cs typeface="Cambria"/>
              </a:rPr>
              <a:t> </a:t>
            </a:r>
            <a:r>
              <a:rPr dirty="0" sz="2200" spc="70">
                <a:latin typeface="Cambria"/>
                <a:cs typeface="Cambria"/>
              </a:rPr>
              <a:t>heart</a:t>
            </a:r>
            <a:r>
              <a:rPr dirty="0" sz="2200" spc="125">
                <a:latin typeface="Cambria"/>
                <a:cs typeface="Cambria"/>
              </a:rPr>
              <a:t> </a:t>
            </a:r>
            <a:r>
              <a:rPr dirty="0" sz="2200" spc="65">
                <a:latin typeface="Cambria"/>
                <a:cs typeface="Cambria"/>
              </a:rPr>
              <a:t>rate, </a:t>
            </a:r>
            <a:r>
              <a:rPr dirty="0" sz="2200" spc="65">
                <a:latin typeface="Cambria"/>
                <a:cs typeface="Cambria"/>
              </a:rPr>
              <a:t>	</a:t>
            </a:r>
            <a:r>
              <a:rPr dirty="0" sz="2200" spc="75">
                <a:latin typeface="Cambria"/>
                <a:cs typeface="Cambria"/>
              </a:rPr>
              <a:t>body</a:t>
            </a:r>
            <a:r>
              <a:rPr dirty="0" sz="2200" spc="110">
                <a:latin typeface="Cambria"/>
                <a:cs typeface="Cambria"/>
              </a:rPr>
              <a:t> </a:t>
            </a:r>
            <a:r>
              <a:rPr dirty="0" sz="2200" spc="80">
                <a:latin typeface="Cambria"/>
                <a:cs typeface="Cambria"/>
              </a:rPr>
              <a:t>temperature,</a:t>
            </a:r>
            <a:r>
              <a:rPr dirty="0" sz="2200" spc="110">
                <a:latin typeface="Cambria"/>
                <a:cs typeface="Cambria"/>
              </a:rPr>
              <a:t> </a:t>
            </a:r>
            <a:r>
              <a:rPr dirty="0" sz="2200" spc="75">
                <a:latin typeface="Cambria"/>
                <a:cs typeface="Cambria"/>
              </a:rPr>
              <a:t>and</a:t>
            </a:r>
            <a:r>
              <a:rPr dirty="0" sz="2200" spc="110">
                <a:latin typeface="Cambria"/>
                <a:cs typeface="Cambria"/>
              </a:rPr>
              <a:t> </a:t>
            </a:r>
            <a:r>
              <a:rPr dirty="0" sz="2200" spc="80">
                <a:latin typeface="Cambria"/>
                <a:cs typeface="Cambria"/>
              </a:rPr>
              <a:t>movement.</a:t>
            </a:r>
            <a:endParaRPr sz="2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90"/>
              </a:spcBef>
              <a:buFont typeface="Cambria"/>
              <a:buChar char="-"/>
            </a:pPr>
            <a:endParaRPr sz="2200">
              <a:latin typeface="Cambria"/>
              <a:cs typeface="Cambria"/>
            </a:endParaRPr>
          </a:p>
          <a:p>
            <a:pPr lvl="1" marL="2336165" indent="-209550">
              <a:lnSpc>
                <a:spcPct val="100000"/>
              </a:lnSpc>
              <a:buChar char="-"/>
              <a:tabLst>
                <a:tab pos="2336165" algn="l"/>
              </a:tabLst>
            </a:pPr>
            <a:r>
              <a:rPr dirty="0" sz="2200" spc="80">
                <a:latin typeface="Cambria"/>
                <a:cs typeface="Cambria"/>
              </a:rPr>
              <a:t>They</a:t>
            </a:r>
            <a:r>
              <a:rPr dirty="0" sz="2200" spc="135">
                <a:latin typeface="Cambria"/>
                <a:cs typeface="Cambria"/>
              </a:rPr>
              <a:t> </a:t>
            </a:r>
            <a:r>
              <a:rPr dirty="0" sz="2200">
                <a:latin typeface="Cambria"/>
                <a:cs typeface="Cambria"/>
              </a:rPr>
              <a:t>still</a:t>
            </a:r>
            <a:r>
              <a:rPr dirty="0" sz="2200" spc="135">
                <a:latin typeface="Cambria"/>
                <a:cs typeface="Cambria"/>
              </a:rPr>
              <a:t> </a:t>
            </a:r>
            <a:r>
              <a:rPr dirty="0" sz="2200" spc="55">
                <a:latin typeface="Cambria"/>
                <a:cs typeface="Cambria"/>
              </a:rPr>
              <a:t>look</a:t>
            </a:r>
            <a:r>
              <a:rPr dirty="0" sz="2200" spc="135">
                <a:latin typeface="Cambria"/>
                <a:cs typeface="Cambria"/>
              </a:rPr>
              <a:t> </a:t>
            </a:r>
            <a:r>
              <a:rPr dirty="0" sz="2200" spc="45">
                <a:latin typeface="Cambria"/>
                <a:cs typeface="Cambria"/>
              </a:rPr>
              <a:t>stylish</a:t>
            </a:r>
            <a:r>
              <a:rPr dirty="0" sz="2200" spc="135">
                <a:latin typeface="Cambria"/>
                <a:cs typeface="Cambria"/>
              </a:rPr>
              <a:t> </a:t>
            </a:r>
            <a:r>
              <a:rPr dirty="0" sz="2200" spc="75">
                <a:latin typeface="Cambria"/>
                <a:cs typeface="Cambria"/>
              </a:rPr>
              <a:t>and</a:t>
            </a:r>
            <a:r>
              <a:rPr dirty="0" sz="2200" spc="135">
                <a:latin typeface="Cambria"/>
                <a:cs typeface="Cambria"/>
              </a:rPr>
              <a:t> </a:t>
            </a:r>
            <a:r>
              <a:rPr dirty="0" sz="2200" spc="55">
                <a:latin typeface="Cambria"/>
                <a:cs typeface="Cambria"/>
              </a:rPr>
              <a:t>fashionable.</a:t>
            </a:r>
            <a:endParaRPr sz="2200">
              <a:latin typeface="Cambria"/>
              <a:cs typeface="Cambria"/>
            </a:endParaRPr>
          </a:p>
          <a:p>
            <a:pPr marL="112395" marR="3773170" indent="-100330">
              <a:lnSpc>
                <a:spcPct val="116500"/>
              </a:lnSpc>
              <a:spcBef>
                <a:spcPts val="1330"/>
              </a:spcBef>
              <a:buChar char="-"/>
              <a:tabLst>
                <a:tab pos="112395" algn="l"/>
                <a:tab pos="221615" algn="l"/>
              </a:tabLst>
            </a:pPr>
            <a:r>
              <a:rPr dirty="0" sz="2200">
                <a:latin typeface="Cambria"/>
                <a:cs typeface="Cambria"/>
              </a:rPr>
              <a:t>	</a:t>
            </a:r>
            <a:r>
              <a:rPr dirty="0" sz="2200" spc="95">
                <a:latin typeface="Cambria"/>
                <a:cs typeface="Cambria"/>
              </a:rPr>
              <a:t>Make</a:t>
            </a:r>
            <a:r>
              <a:rPr dirty="0" sz="2200" spc="105">
                <a:latin typeface="Cambria"/>
                <a:cs typeface="Cambria"/>
              </a:rPr>
              <a:t> </a:t>
            </a:r>
            <a:r>
              <a:rPr dirty="0" sz="2200" spc="50">
                <a:latin typeface="Cambria"/>
                <a:cs typeface="Cambria"/>
              </a:rPr>
              <a:t>everyday</a:t>
            </a:r>
            <a:r>
              <a:rPr dirty="0" sz="2200" spc="105">
                <a:latin typeface="Cambria"/>
                <a:cs typeface="Cambria"/>
              </a:rPr>
              <a:t> </a:t>
            </a:r>
            <a:r>
              <a:rPr dirty="0" sz="2200" spc="75">
                <a:latin typeface="Cambria"/>
                <a:cs typeface="Cambria"/>
              </a:rPr>
              <a:t>outfits</a:t>
            </a:r>
            <a:r>
              <a:rPr dirty="0" sz="2200" spc="105">
                <a:latin typeface="Cambria"/>
                <a:cs typeface="Cambria"/>
              </a:rPr>
              <a:t> </a:t>
            </a:r>
            <a:r>
              <a:rPr dirty="0" sz="2200" spc="70">
                <a:latin typeface="Cambria"/>
                <a:cs typeface="Cambria"/>
              </a:rPr>
              <a:t>more </a:t>
            </a:r>
            <a:r>
              <a:rPr dirty="0" sz="2200" spc="65">
                <a:latin typeface="Cambria"/>
                <a:cs typeface="Cambria"/>
              </a:rPr>
              <a:t>personalized</a:t>
            </a:r>
            <a:r>
              <a:rPr dirty="0" sz="2200" spc="135">
                <a:latin typeface="Cambria"/>
                <a:cs typeface="Cambria"/>
              </a:rPr>
              <a:t> </a:t>
            </a:r>
            <a:r>
              <a:rPr dirty="0" sz="2200" spc="75">
                <a:latin typeface="Cambria"/>
                <a:cs typeface="Cambria"/>
              </a:rPr>
              <a:t>and</a:t>
            </a:r>
            <a:r>
              <a:rPr dirty="0" sz="2200" spc="135">
                <a:latin typeface="Cambria"/>
                <a:cs typeface="Cambria"/>
              </a:rPr>
              <a:t> </a:t>
            </a:r>
            <a:r>
              <a:rPr dirty="0" sz="2200" spc="125">
                <a:latin typeface="Cambria"/>
                <a:cs typeface="Cambria"/>
              </a:rPr>
              <a:t>high-</a:t>
            </a:r>
            <a:r>
              <a:rPr dirty="0" sz="2200" spc="100">
                <a:latin typeface="Cambria"/>
                <a:cs typeface="Cambria"/>
              </a:rPr>
              <a:t>tech.</a:t>
            </a:r>
            <a:endParaRPr sz="2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90"/>
              </a:spcBef>
              <a:buFont typeface="Cambria"/>
              <a:buChar char="-"/>
            </a:pPr>
            <a:endParaRPr sz="2200">
              <a:latin typeface="Cambria"/>
              <a:cs typeface="Cambria"/>
            </a:endParaRPr>
          </a:p>
          <a:p>
            <a:pPr lvl="1" marL="2336165" indent="-209550">
              <a:lnSpc>
                <a:spcPct val="100000"/>
              </a:lnSpc>
              <a:buChar char="-"/>
              <a:tabLst>
                <a:tab pos="2336165" algn="l"/>
              </a:tabLst>
            </a:pPr>
            <a:r>
              <a:rPr dirty="0" sz="2200" spc="75">
                <a:latin typeface="Cambria"/>
                <a:cs typeface="Cambria"/>
              </a:rPr>
              <a:t>Leading</a:t>
            </a:r>
            <a:r>
              <a:rPr dirty="0" sz="2200" spc="120">
                <a:latin typeface="Cambria"/>
                <a:cs typeface="Cambria"/>
              </a:rPr>
              <a:t> </a:t>
            </a:r>
            <a:r>
              <a:rPr dirty="0" sz="2200" spc="95">
                <a:latin typeface="Cambria"/>
                <a:cs typeface="Cambria"/>
              </a:rPr>
              <a:t>the</a:t>
            </a:r>
            <a:r>
              <a:rPr dirty="0" sz="2200" spc="125">
                <a:latin typeface="Cambria"/>
                <a:cs typeface="Cambria"/>
              </a:rPr>
              <a:t> </a:t>
            </a:r>
            <a:r>
              <a:rPr dirty="0" sz="2200">
                <a:latin typeface="Cambria"/>
                <a:cs typeface="Cambria"/>
              </a:rPr>
              <a:t>way</a:t>
            </a:r>
            <a:r>
              <a:rPr dirty="0" sz="2200" spc="125">
                <a:latin typeface="Cambria"/>
                <a:cs typeface="Cambria"/>
              </a:rPr>
              <a:t> </a:t>
            </a:r>
            <a:r>
              <a:rPr dirty="0" sz="2200" spc="55">
                <a:latin typeface="Cambria"/>
                <a:cs typeface="Cambria"/>
              </a:rPr>
              <a:t>in</a:t>
            </a:r>
            <a:r>
              <a:rPr dirty="0" sz="2200" spc="125">
                <a:latin typeface="Cambria"/>
                <a:cs typeface="Cambria"/>
              </a:rPr>
              <a:t> </a:t>
            </a:r>
            <a:r>
              <a:rPr dirty="0" sz="2200" spc="55">
                <a:latin typeface="Cambria"/>
                <a:cs typeface="Cambria"/>
              </a:rPr>
              <a:t>wearable</a:t>
            </a:r>
            <a:r>
              <a:rPr dirty="0" sz="2200" spc="125">
                <a:latin typeface="Cambria"/>
                <a:cs typeface="Cambria"/>
              </a:rPr>
              <a:t> </a:t>
            </a:r>
            <a:r>
              <a:rPr dirty="0" sz="2200" spc="80">
                <a:latin typeface="Cambria"/>
                <a:cs typeface="Cambria"/>
              </a:rPr>
              <a:t>technology.</a:t>
            </a:r>
            <a:endParaRPr sz="2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753600" cy="7315200"/>
            <a:chOff x="0" y="0"/>
            <a:chExt cx="9753600" cy="7315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31"/>
              <a:ext cx="9753599" cy="731266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3669" y="0"/>
              <a:ext cx="6547510" cy="400677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24002" y="2259469"/>
              <a:ext cx="8882380" cy="217170"/>
            </a:xfrm>
            <a:custGeom>
              <a:avLst/>
              <a:gdLst/>
              <a:ahLst/>
              <a:cxnLst/>
              <a:rect l="l" t="t" r="r" b="b"/>
              <a:pathLst>
                <a:path w="8882380" h="217169">
                  <a:moveTo>
                    <a:pt x="49364" y="25158"/>
                  </a:moveTo>
                  <a:lnTo>
                    <a:pt x="47409" y="15595"/>
                  </a:lnTo>
                  <a:lnTo>
                    <a:pt x="42087" y="7747"/>
                  </a:lnTo>
                  <a:lnTo>
                    <a:pt x="34239" y="2425"/>
                  </a:lnTo>
                  <a:lnTo>
                    <a:pt x="24688" y="457"/>
                  </a:lnTo>
                  <a:lnTo>
                    <a:pt x="15138" y="2349"/>
                  </a:lnTo>
                  <a:lnTo>
                    <a:pt x="7277" y="7569"/>
                  </a:lnTo>
                  <a:lnTo>
                    <a:pt x="1968" y="15405"/>
                  </a:lnTo>
                  <a:lnTo>
                    <a:pt x="0" y="25158"/>
                  </a:lnTo>
                  <a:lnTo>
                    <a:pt x="1968" y="34709"/>
                  </a:lnTo>
                  <a:lnTo>
                    <a:pt x="7277" y="42570"/>
                  </a:lnTo>
                  <a:lnTo>
                    <a:pt x="15138" y="47891"/>
                  </a:lnTo>
                  <a:lnTo>
                    <a:pt x="24688" y="49847"/>
                  </a:lnTo>
                  <a:lnTo>
                    <a:pt x="34239" y="47891"/>
                  </a:lnTo>
                  <a:lnTo>
                    <a:pt x="42087" y="42570"/>
                  </a:lnTo>
                  <a:lnTo>
                    <a:pt x="47409" y="34709"/>
                  </a:lnTo>
                  <a:lnTo>
                    <a:pt x="49364" y="25158"/>
                  </a:lnTo>
                  <a:close/>
                </a:path>
                <a:path w="8882380" h="217169">
                  <a:moveTo>
                    <a:pt x="335280" y="25158"/>
                  </a:moveTo>
                  <a:lnTo>
                    <a:pt x="333324" y="15595"/>
                  </a:lnTo>
                  <a:lnTo>
                    <a:pt x="328015" y="7747"/>
                  </a:lnTo>
                  <a:lnTo>
                    <a:pt x="320154" y="2425"/>
                  </a:lnTo>
                  <a:lnTo>
                    <a:pt x="310603" y="457"/>
                  </a:lnTo>
                  <a:lnTo>
                    <a:pt x="301053" y="2159"/>
                  </a:lnTo>
                  <a:lnTo>
                    <a:pt x="293204" y="7391"/>
                  </a:lnTo>
                  <a:lnTo>
                    <a:pt x="287883" y="15328"/>
                  </a:lnTo>
                  <a:lnTo>
                    <a:pt x="285927" y="25158"/>
                  </a:lnTo>
                  <a:lnTo>
                    <a:pt x="287883" y="34709"/>
                  </a:lnTo>
                  <a:lnTo>
                    <a:pt x="293204" y="42570"/>
                  </a:lnTo>
                  <a:lnTo>
                    <a:pt x="301053" y="47891"/>
                  </a:lnTo>
                  <a:lnTo>
                    <a:pt x="310603" y="49847"/>
                  </a:lnTo>
                  <a:lnTo>
                    <a:pt x="320154" y="47891"/>
                  </a:lnTo>
                  <a:lnTo>
                    <a:pt x="328015" y="42570"/>
                  </a:lnTo>
                  <a:lnTo>
                    <a:pt x="333324" y="34709"/>
                  </a:lnTo>
                  <a:lnTo>
                    <a:pt x="335280" y="25158"/>
                  </a:lnTo>
                  <a:close/>
                </a:path>
                <a:path w="8882380" h="217169">
                  <a:moveTo>
                    <a:pt x="630047" y="25158"/>
                  </a:moveTo>
                  <a:lnTo>
                    <a:pt x="628091" y="15595"/>
                  </a:lnTo>
                  <a:lnTo>
                    <a:pt x="622782" y="7747"/>
                  </a:lnTo>
                  <a:lnTo>
                    <a:pt x="614921" y="2425"/>
                  </a:lnTo>
                  <a:lnTo>
                    <a:pt x="605370" y="457"/>
                  </a:lnTo>
                  <a:lnTo>
                    <a:pt x="595820" y="2159"/>
                  </a:lnTo>
                  <a:lnTo>
                    <a:pt x="587971" y="7391"/>
                  </a:lnTo>
                  <a:lnTo>
                    <a:pt x="582650" y="15328"/>
                  </a:lnTo>
                  <a:lnTo>
                    <a:pt x="580694" y="25158"/>
                  </a:lnTo>
                  <a:lnTo>
                    <a:pt x="582650" y="34709"/>
                  </a:lnTo>
                  <a:lnTo>
                    <a:pt x="587971" y="42570"/>
                  </a:lnTo>
                  <a:lnTo>
                    <a:pt x="595820" y="47891"/>
                  </a:lnTo>
                  <a:lnTo>
                    <a:pt x="605370" y="49847"/>
                  </a:lnTo>
                  <a:lnTo>
                    <a:pt x="614921" y="47891"/>
                  </a:lnTo>
                  <a:lnTo>
                    <a:pt x="622782" y="42570"/>
                  </a:lnTo>
                  <a:lnTo>
                    <a:pt x="628091" y="34709"/>
                  </a:lnTo>
                  <a:lnTo>
                    <a:pt x="630047" y="25158"/>
                  </a:lnTo>
                  <a:close/>
                </a:path>
                <a:path w="8882380" h="217169">
                  <a:moveTo>
                    <a:pt x="916432" y="24688"/>
                  </a:moveTo>
                  <a:lnTo>
                    <a:pt x="914476" y="15125"/>
                  </a:lnTo>
                  <a:lnTo>
                    <a:pt x="909167" y="7277"/>
                  </a:lnTo>
                  <a:lnTo>
                    <a:pt x="901306" y="1955"/>
                  </a:lnTo>
                  <a:lnTo>
                    <a:pt x="891755" y="0"/>
                  </a:lnTo>
                  <a:lnTo>
                    <a:pt x="882205" y="1955"/>
                  </a:lnTo>
                  <a:lnTo>
                    <a:pt x="874356" y="7277"/>
                  </a:lnTo>
                  <a:lnTo>
                    <a:pt x="869035" y="15125"/>
                  </a:lnTo>
                  <a:lnTo>
                    <a:pt x="867079" y="24688"/>
                  </a:lnTo>
                  <a:lnTo>
                    <a:pt x="869035" y="34251"/>
                  </a:lnTo>
                  <a:lnTo>
                    <a:pt x="874356" y="42100"/>
                  </a:lnTo>
                  <a:lnTo>
                    <a:pt x="882205" y="47421"/>
                  </a:lnTo>
                  <a:lnTo>
                    <a:pt x="891755" y="49377"/>
                  </a:lnTo>
                  <a:lnTo>
                    <a:pt x="901306" y="47421"/>
                  </a:lnTo>
                  <a:lnTo>
                    <a:pt x="909167" y="42100"/>
                  </a:lnTo>
                  <a:lnTo>
                    <a:pt x="914476" y="34251"/>
                  </a:lnTo>
                  <a:lnTo>
                    <a:pt x="916432" y="24688"/>
                  </a:lnTo>
                  <a:close/>
                </a:path>
                <a:path w="8882380" h="217169">
                  <a:moveTo>
                    <a:pt x="1219581" y="24688"/>
                  </a:moveTo>
                  <a:lnTo>
                    <a:pt x="1217625" y="15125"/>
                  </a:lnTo>
                  <a:lnTo>
                    <a:pt x="1212316" y="7277"/>
                  </a:lnTo>
                  <a:lnTo>
                    <a:pt x="1204455" y="1955"/>
                  </a:lnTo>
                  <a:lnTo>
                    <a:pt x="1194904" y="0"/>
                  </a:lnTo>
                  <a:lnTo>
                    <a:pt x="1185354" y="1955"/>
                  </a:lnTo>
                  <a:lnTo>
                    <a:pt x="1177505" y="7277"/>
                  </a:lnTo>
                  <a:lnTo>
                    <a:pt x="1172184" y="15125"/>
                  </a:lnTo>
                  <a:lnTo>
                    <a:pt x="1170228" y="24688"/>
                  </a:lnTo>
                  <a:lnTo>
                    <a:pt x="1172184" y="34251"/>
                  </a:lnTo>
                  <a:lnTo>
                    <a:pt x="1177505" y="42100"/>
                  </a:lnTo>
                  <a:lnTo>
                    <a:pt x="1185354" y="47421"/>
                  </a:lnTo>
                  <a:lnTo>
                    <a:pt x="1194904" y="49377"/>
                  </a:lnTo>
                  <a:lnTo>
                    <a:pt x="1204455" y="47421"/>
                  </a:lnTo>
                  <a:lnTo>
                    <a:pt x="1212316" y="42100"/>
                  </a:lnTo>
                  <a:lnTo>
                    <a:pt x="1217625" y="34251"/>
                  </a:lnTo>
                  <a:lnTo>
                    <a:pt x="1219581" y="24688"/>
                  </a:lnTo>
                  <a:close/>
                </a:path>
                <a:path w="8882380" h="217169">
                  <a:moveTo>
                    <a:pt x="7711935" y="191871"/>
                  </a:moveTo>
                  <a:lnTo>
                    <a:pt x="7709979" y="182308"/>
                  </a:lnTo>
                  <a:lnTo>
                    <a:pt x="7704658" y="174459"/>
                  </a:lnTo>
                  <a:lnTo>
                    <a:pt x="7696809" y="169138"/>
                  </a:lnTo>
                  <a:lnTo>
                    <a:pt x="7687259" y="167182"/>
                  </a:lnTo>
                  <a:lnTo>
                    <a:pt x="7677709" y="169075"/>
                  </a:lnTo>
                  <a:lnTo>
                    <a:pt x="7669860" y="174282"/>
                  </a:lnTo>
                  <a:lnTo>
                    <a:pt x="7664539" y="182118"/>
                  </a:lnTo>
                  <a:lnTo>
                    <a:pt x="7662583" y="191871"/>
                  </a:lnTo>
                  <a:lnTo>
                    <a:pt x="7664539" y="201422"/>
                  </a:lnTo>
                  <a:lnTo>
                    <a:pt x="7669860" y="209283"/>
                  </a:lnTo>
                  <a:lnTo>
                    <a:pt x="7677709" y="214604"/>
                  </a:lnTo>
                  <a:lnTo>
                    <a:pt x="7687259" y="216560"/>
                  </a:lnTo>
                  <a:lnTo>
                    <a:pt x="7696809" y="214604"/>
                  </a:lnTo>
                  <a:lnTo>
                    <a:pt x="7704658" y="209283"/>
                  </a:lnTo>
                  <a:lnTo>
                    <a:pt x="7709979" y="201422"/>
                  </a:lnTo>
                  <a:lnTo>
                    <a:pt x="7711935" y="191871"/>
                  </a:lnTo>
                  <a:close/>
                </a:path>
                <a:path w="8882380" h="217169">
                  <a:moveTo>
                    <a:pt x="7997863" y="191871"/>
                  </a:moveTo>
                  <a:lnTo>
                    <a:pt x="7995907" y="182308"/>
                  </a:lnTo>
                  <a:lnTo>
                    <a:pt x="7990586" y="174459"/>
                  </a:lnTo>
                  <a:lnTo>
                    <a:pt x="7982737" y="169138"/>
                  </a:lnTo>
                  <a:lnTo>
                    <a:pt x="7973174" y="167182"/>
                  </a:lnTo>
                  <a:lnTo>
                    <a:pt x="7963624" y="168871"/>
                  </a:lnTo>
                  <a:lnTo>
                    <a:pt x="7955775" y="174104"/>
                  </a:lnTo>
                  <a:lnTo>
                    <a:pt x="7950454" y="182054"/>
                  </a:lnTo>
                  <a:lnTo>
                    <a:pt x="7948498" y="191871"/>
                  </a:lnTo>
                  <a:lnTo>
                    <a:pt x="7950454" y="201422"/>
                  </a:lnTo>
                  <a:lnTo>
                    <a:pt x="7955775" y="209283"/>
                  </a:lnTo>
                  <a:lnTo>
                    <a:pt x="7963624" y="214604"/>
                  </a:lnTo>
                  <a:lnTo>
                    <a:pt x="7973174" y="216560"/>
                  </a:lnTo>
                  <a:lnTo>
                    <a:pt x="7982737" y="214604"/>
                  </a:lnTo>
                  <a:lnTo>
                    <a:pt x="7990586" y="209283"/>
                  </a:lnTo>
                  <a:lnTo>
                    <a:pt x="7995907" y="201422"/>
                  </a:lnTo>
                  <a:lnTo>
                    <a:pt x="7997863" y="191871"/>
                  </a:lnTo>
                  <a:close/>
                </a:path>
                <a:path w="8882380" h="217169">
                  <a:moveTo>
                    <a:pt x="8292630" y="191871"/>
                  </a:moveTo>
                  <a:lnTo>
                    <a:pt x="8290674" y="182308"/>
                  </a:lnTo>
                  <a:lnTo>
                    <a:pt x="8285353" y="174459"/>
                  </a:lnTo>
                  <a:lnTo>
                    <a:pt x="8277504" y="169138"/>
                  </a:lnTo>
                  <a:lnTo>
                    <a:pt x="8267941" y="167182"/>
                  </a:lnTo>
                  <a:lnTo>
                    <a:pt x="8258391" y="168871"/>
                  </a:lnTo>
                  <a:lnTo>
                    <a:pt x="8250542" y="174104"/>
                  </a:lnTo>
                  <a:lnTo>
                    <a:pt x="8245221" y="182054"/>
                  </a:lnTo>
                  <a:lnTo>
                    <a:pt x="8243265" y="191871"/>
                  </a:lnTo>
                  <a:lnTo>
                    <a:pt x="8245221" y="201422"/>
                  </a:lnTo>
                  <a:lnTo>
                    <a:pt x="8250542" y="209283"/>
                  </a:lnTo>
                  <a:lnTo>
                    <a:pt x="8258391" y="214604"/>
                  </a:lnTo>
                  <a:lnTo>
                    <a:pt x="8267941" y="216560"/>
                  </a:lnTo>
                  <a:lnTo>
                    <a:pt x="8277504" y="214604"/>
                  </a:lnTo>
                  <a:lnTo>
                    <a:pt x="8285353" y="209283"/>
                  </a:lnTo>
                  <a:lnTo>
                    <a:pt x="8290674" y="201422"/>
                  </a:lnTo>
                  <a:lnTo>
                    <a:pt x="8292630" y="191871"/>
                  </a:lnTo>
                  <a:close/>
                </a:path>
                <a:path w="8882380" h="217169">
                  <a:moveTo>
                    <a:pt x="8579015" y="191401"/>
                  </a:moveTo>
                  <a:lnTo>
                    <a:pt x="8577059" y="181851"/>
                  </a:lnTo>
                  <a:lnTo>
                    <a:pt x="8571738" y="173990"/>
                  </a:lnTo>
                  <a:lnTo>
                    <a:pt x="8563889" y="168668"/>
                  </a:lnTo>
                  <a:lnTo>
                    <a:pt x="8554326" y="166712"/>
                  </a:lnTo>
                  <a:lnTo>
                    <a:pt x="8544776" y="168668"/>
                  </a:lnTo>
                  <a:lnTo>
                    <a:pt x="8536927" y="173990"/>
                  </a:lnTo>
                  <a:lnTo>
                    <a:pt x="8531606" y="181851"/>
                  </a:lnTo>
                  <a:lnTo>
                    <a:pt x="8529650" y="191401"/>
                  </a:lnTo>
                  <a:lnTo>
                    <a:pt x="8531606" y="200964"/>
                  </a:lnTo>
                  <a:lnTo>
                    <a:pt x="8536927" y="208813"/>
                  </a:lnTo>
                  <a:lnTo>
                    <a:pt x="8544776" y="214134"/>
                  </a:lnTo>
                  <a:lnTo>
                    <a:pt x="8554326" y="216090"/>
                  </a:lnTo>
                  <a:lnTo>
                    <a:pt x="8563889" y="214134"/>
                  </a:lnTo>
                  <a:lnTo>
                    <a:pt x="8571738" y="208813"/>
                  </a:lnTo>
                  <a:lnTo>
                    <a:pt x="8577059" y="200964"/>
                  </a:lnTo>
                  <a:lnTo>
                    <a:pt x="8579015" y="191401"/>
                  </a:lnTo>
                  <a:close/>
                </a:path>
                <a:path w="8882380" h="217169">
                  <a:moveTo>
                    <a:pt x="8882164" y="191401"/>
                  </a:moveTo>
                  <a:lnTo>
                    <a:pt x="8880196" y="181851"/>
                  </a:lnTo>
                  <a:lnTo>
                    <a:pt x="8874887" y="173990"/>
                  </a:lnTo>
                  <a:lnTo>
                    <a:pt x="8867038" y="168668"/>
                  </a:lnTo>
                  <a:lnTo>
                    <a:pt x="8857475" y="166712"/>
                  </a:lnTo>
                  <a:lnTo>
                    <a:pt x="8847925" y="168668"/>
                  </a:lnTo>
                  <a:lnTo>
                    <a:pt x="8840076" y="173990"/>
                  </a:lnTo>
                  <a:lnTo>
                    <a:pt x="8834755" y="181851"/>
                  </a:lnTo>
                  <a:lnTo>
                    <a:pt x="8832799" y="191401"/>
                  </a:lnTo>
                  <a:lnTo>
                    <a:pt x="8834755" y="200964"/>
                  </a:lnTo>
                  <a:lnTo>
                    <a:pt x="8840076" y="208813"/>
                  </a:lnTo>
                  <a:lnTo>
                    <a:pt x="8847925" y="214134"/>
                  </a:lnTo>
                  <a:lnTo>
                    <a:pt x="8857475" y="216090"/>
                  </a:lnTo>
                  <a:lnTo>
                    <a:pt x="8867038" y="214134"/>
                  </a:lnTo>
                  <a:lnTo>
                    <a:pt x="8874887" y="208813"/>
                  </a:lnTo>
                  <a:lnTo>
                    <a:pt x="8880196" y="200964"/>
                  </a:lnTo>
                  <a:lnTo>
                    <a:pt x="8882164" y="1914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5817" y="602953"/>
              <a:ext cx="104774" cy="2667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4496" y="602953"/>
              <a:ext cx="104774" cy="2667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3519" y="1934"/>
              <a:ext cx="104774" cy="2667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520" y="3235437"/>
              <a:ext cx="8029574" cy="344804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19770" y="174962"/>
            <a:ext cx="6017260" cy="62230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900" spc="-20" b="0">
                <a:solidFill>
                  <a:srgbClr val="000000"/>
                </a:solidFill>
                <a:latin typeface="Georgia"/>
                <a:cs typeface="Georgia"/>
              </a:rPr>
              <a:t>"Wearable</a:t>
            </a:r>
            <a:r>
              <a:rPr dirty="0" sz="3900" spc="5" b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dirty="0" sz="3900" b="0">
                <a:solidFill>
                  <a:srgbClr val="000000"/>
                </a:solidFill>
                <a:latin typeface="Georgia"/>
                <a:cs typeface="Georgia"/>
              </a:rPr>
              <a:t>Sensoring</a:t>
            </a:r>
            <a:r>
              <a:rPr dirty="0" sz="3900" spc="5" b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dirty="0" sz="3900" spc="-10" b="0">
                <a:solidFill>
                  <a:srgbClr val="000000"/>
                </a:solidFill>
                <a:latin typeface="Georgia"/>
                <a:cs typeface="Georgia"/>
              </a:rPr>
              <a:t>Using</a:t>
            </a:r>
            <a:endParaRPr sz="3900">
              <a:latin typeface="Georgia"/>
              <a:cs typeface="Georgi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13677" y="771260"/>
            <a:ext cx="5029835" cy="2112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7000"/>
              </a:lnSpc>
              <a:spcBef>
                <a:spcPts val="100"/>
              </a:spcBef>
            </a:pPr>
            <a:r>
              <a:rPr dirty="0" sz="3900" spc="-10">
                <a:latin typeface="Georgia"/>
                <a:cs typeface="Georgia"/>
              </a:rPr>
              <a:t>Fashion</a:t>
            </a:r>
            <a:r>
              <a:rPr dirty="0" sz="3900" spc="-25">
                <a:latin typeface="Georgia"/>
                <a:cs typeface="Georgia"/>
              </a:rPr>
              <a:t> </a:t>
            </a:r>
            <a:r>
              <a:rPr dirty="0" sz="3900">
                <a:latin typeface="Georgia"/>
                <a:cs typeface="Georgia"/>
              </a:rPr>
              <a:t>Technology:</a:t>
            </a:r>
            <a:r>
              <a:rPr dirty="0" sz="3900" spc="-20">
                <a:latin typeface="Georgia"/>
                <a:cs typeface="Georgia"/>
              </a:rPr>
              <a:t> </a:t>
            </a:r>
            <a:r>
              <a:rPr dirty="0" sz="3900" spc="-50">
                <a:latin typeface="Georgia"/>
                <a:cs typeface="Georgia"/>
              </a:rPr>
              <a:t>A </a:t>
            </a:r>
            <a:r>
              <a:rPr dirty="0" sz="3900">
                <a:latin typeface="Georgia"/>
                <a:cs typeface="Georgia"/>
              </a:rPr>
              <a:t>Fusion</a:t>
            </a:r>
            <a:r>
              <a:rPr dirty="0" sz="3900" spc="-100">
                <a:latin typeface="Georgia"/>
                <a:cs typeface="Georgia"/>
              </a:rPr>
              <a:t> </a:t>
            </a:r>
            <a:r>
              <a:rPr dirty="0" sz="3900" spc="55">
                <a:latin typeface="Georgia"/>
                <a:cs typeface="Georgia"/>
              </a:rPr>
              <a:t>of</a:t>
            </a:r>
            <a:r>
              <a:rPr dirty="0" sz="3900" spc="-100">
                <a:latin typeface="Georgia"/>
                <a:cs typeface="Georgia"/>
              </a:rPr>
              <a:t> </a:t>
            </a:r>
            <a:r>
              <a:rPr dirty="0" sz="3900" spc="70">
                <a:latin typeface="Georgia"/>
                <a:cs typeface="Georgia"/>
              </a:rPr>
              <a:t>Style</a:t>
            </a:r>
            <a:r>
              <a:rPr dirty="0" sz="3900" spc="-95">
                <a:latin typeface="Georgia"/>
                <a:cs typeface="Georgia"/>
              </a:rPr>
              <a:t> </a:t>
            </a:r>
            <a:r>
              <a:rPr dirty="0" sz="3900" spc="-25">
                <a:latin typeface="Georgia"/>
                <a:cs typeface="Georgia"/>
              </a:rPr>
              <a:t>and </a:t>
            </a:r>
            <a:r>
              <a:rPr dirty="0" sz="3900" spc="-10">
                <a:latin typeface="Georgia"/>
                <a:cs typeface="Georgia"/>
              </a:rPr>
              <a:t>Functionality"</a:t>
            </a:r>
            <a:endParaRPr sz="3900">
              <a:latin typeface="Georgia"/>
              <a:cs typeface="Georgi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336204" y="3691456"/>
            <a:ext cx="6978015" cy="26504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-635">
              <a:lnSpc>
                <a:spcPct val="117200"/>
              </a:lnSpc>
              <a:spcBef>
                <a:spcPts val="95"/>
              </a:spcBef>
            </a:pPr>
            <a:r>
              <a:rPr dirty="0" sz="2450" spc="125">
                <a:solidFill>
                  <a:srgbClr val="FFFFFF"/>
                </a:solidFill>
                <a:latin typeface="Cambria"/>
                <a:cs typeface="Cambria"/>
              </a:rPr>
              <a:t>Over</a:t>
            </a:r>
            <a:r>
              <a:rPr dirty="0" sz="245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12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245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85">
                <a:solidFill>
                  <a:srgbClr val="FFFFFF"/>
                </a:solidFill>
                <a:latin typeface="Cambria"/>
                <a:cs typeface="Cambria"/>
              </a:rPr>
              <a:t>past</a:t>
            </a:r>
            <a:r>
              <a:rPr dirty="0" sz="245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120">
                <a:solidFill>
                  <a:srgbClr val="FFFFFF"/>
                </a:solidFill>
                <a:latin typeface="Cambria"/>
                <a:cs typeface="Cambria"/>
              </a:rPr>
              <a:t>decade,</a:t>
            </a:r>
            <a:r>
              <a:rPr dirty="0" sz="245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70">
                <a:solidFill>
                  <a:srgbClr val="FFFFFF"/>
                </a:solidFill>
                <a:latin typeface="Cambria"/>
                <a:cs typeface="Cambria"/>
              </a:rPr>
              <a:t>wearable</a:t>
            </a:r>
            <a:r>
              <a:rPr dirty="0" sz="2450" spc="1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114">
                <a:solidFill>
                  <a:srgbClr val="FFFFFF"/>
                </a:solidFill>
                <a:latin typeface="Cambria"/>
                <a:cs typeface="Cambria"/>
              </a:rPr>
              <a:t>technology</a:t>
            </a:r>
            <a:r>
              <a:rPr dirty="0" sz="2450" spc="1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60">
                <a:solidFill>
                  <a:srgbClr val="FFFFFF"/>
                </a:solidFill>
                <a:latin typeface="Cambria"/>
                <a:cs typeface="Cambria"/>
              </a:rPr>
              <a:t>has </a:t>
            </a:r>
            <a:r>
              <a:rPr dirty="0" sz="2450" spc="155">
                <a:solidFill>
                  <a:srgbClr val="FFFFFF"/>
                </a:solidFill>
                <a:latin typeface="Cambria"/>
                <a:cs typeface="Cambria"/>
              </a:rPr>
              <a:t>come</a:t>
            </a:r>
            <a:r>
              <a:rPr dirty="0" sz="245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6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245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95">
                <a:solidFill>
                  <a:srgbClr val="FFFFFF"/>
                </a:solidFill>
                <a:latin typeface="Cambria"/>
                <a:cs typeface="Cambria"/>
              </a:rPr>
              <a:t>long</a:t>
            </a:r>
            <a:r>
              <a:rPr dirty="0" sz="245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70">
                <a:solidFill>
                  <a:srgbClr val="FFFFFF"/>
                </a:solidFill>
                <a:latin typeface="Cambria"/>
                <a:cs typeface="Cambria"/>
              </a:rPr>
              <a:t>way,</a:t>
            </a:r>
            <a:r>
              <a:rPr dirty="0" sz="245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90">
                <a:solidFill>
                  <a:srgbClr val="FFFFFF"/>
                </a:solidFill>
                <a:latin typeface="Cambria"/>
                <a:cs typeface="Cambria"/>
              </a:rPr>
              <a:t>blending</a:t>
            </a:r>
            <a:r>
              <a:rPr dirty="0" sz="245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95">
                <a:solidFill>
                  <a:srgbClr val="FFFFFF"/>
                </a:solidFill>
                <a:latin typeface="Cambria"/>
                <a:cs typeface="Cambria"/>
              </a:rPr>
              <a:t>smoothly</a:t>
            </a:r>
            <a:r>
              <a:rPr dirty="0" sz="245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75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dirty="0" sz="245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95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dirty="0" sz="2450" spc="85">
                <a:solidFill>
                  <a:srgbClr val="FFFFFF"/>
                </a:solidFill>
                <a:latin typeface="Cambria"/>
                <a:cs typeface="Cambria"/>
              </a:rPr>
              <a:t>fashion</a:t>
            </a:r>
            <a:r>
              <a:rPr dirty="0" sz="2450" spc="10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70">
                <a:solidFill>
                  <a:srgbClr val="FFFFFF"/>
                </a:solidFill>
                <a:latin typeface="Cambria"/>
                <a:cs typeface="Cambria"/>
              </a:rPr>
              <a:t>world.</a:t>
            </a:r>
            <a:r>
              <a:rPr dirty="0" sz="2450" spc="1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80">
                <a:solidFill>
                  <a:srgbClr val="FFFFFF"/>
                </a:solidFill>
                <a:latin typeface="Cambria"/>
                <a:cs typeface="Cambria"/>
              </a:rPr>
              <a:t>This</a:t>
            </a:r>
            <a:r>
              <a:rPr dirty="0" sz="245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105">
                <a:solidFill>
                  <a:srgbClr val="FFFFFF"/>
                </a:solidFill>
                <a:latin typeface="Cambria"/>
                <a:cs typeface="Cambria"/>
              </a:rPr>
              <a:t>combination</a:t>
            </a:r>
            <a:r>
              <a:rPr dirty="0" sz="2450" spc="1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105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dirty="0" sz="245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75">
                <a:solidFill>
                  <a:srgbClr val="FFFFFF"/>
                </a:solidFill>
                <a:latin typeface="Cambria"/>
                <a:cs typeface="Cambria"/>
              </a:rPr>
              <a:t>style</a:t>
            </a:r>
            <a:r>
              <a:rPr dirty="0" sz="245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65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dirty="0" sz="2450" spc="85">
                <a:solidFill>
                  <a:srgbClr val="FFFFFF"/>
                </a:solidFill>
                <a:latin typeface="Cambria"/>
                <a:cs typeface="Cambria"/>
              </a:rPr>
              <a:t>practicality</a:t>
            </a:r>
            <a:r>
              <a:rPr dirty="0" sz="245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85">
                <a:solidFill>
                  <a:srgbClr val="FFFFFF"/>
                </a:solidFill>
                <a:latin typeface="Cambria"/>
                <a:cs typeface="Cambria"/>
              </a:rPr>
              <a:t>has</a:t>
            </a:r>
            <a:r>
              <a:rPr dirty="0" sz="245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75">
                <a:solidFill>
                  <a:srgbClr val="FFFFFF"/>
                </a:solidFill>
                <a:latin typeface="Cambria"/>
                <a:cs typeface="Cambria"/>
              </a:rPr>
              <a:t>given</a:t>
            </a:r>
            <a:r>
              <a:rPr dirty="0" sz="2450" spc="1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65">
                <a:solidFill>
                  <a:srgbClr val="FFFFFF"/>
                </a:solidFill>
                <a:latin typeface="Cambria"/>
                <a:cs typeface="Cambria"/>
              </a:rPr>
              <a:t>rise</a:t>
            </a:r>
            <a:r>
              <a:rPr dirty="0" sz="2450" spc="1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120">
                <a:solidFill>
                  <a:srgbClr val="FFFFFF"/>
                </a:solidFill>
                <a:latin typeface="Cambria"/>
                <a:cs typeface="Cambria"/>
              </a:rPr>
              <a:t>to </a:t>
            </a:r>
            <a:r>
              <a:rPr dirty="0" sz="2450" spc="95">
                <a:solidFill>
                  <a:srgbClr val="FFFFFF"/>
                </a:solidFill>
                <a:latin typeface="Cambria"/>
                <a:cs typeface="Cambria"/>
              </a:rPr>
              <a:t>advanced</a:t>
            </a:r>
            <a:r>
              <a:rPr dirty="0" sz="245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60">
                <a:solidFill>
                  <a:srgbClr val="FFFFFF"/>
                </a:solidFill>
                <a:latin typeface="Cambria"/>
                <a:cs typeface="Cambria"/>
              </a:rPr>
              <a:t>wearable </a:t>
            </a:r>
            <a:r>
              <a:rPr dirty="0" sz="2450" spc="90">
                <a:solidFill>
                  <a:srgbClr val="FFFFFF"/>
                </a:solidFill>
                <a:latin typeface="Cambria"/>
                <a:cs typeface="Cambria"/>
              </a:rPr>
              <a:t>sensors</a:t>
            </a:r>
            <a:r>
              <a:rPr dirty="0" sz="2450" spc="1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100">
                <a:solidFill>
                  <a:srgbClr val="FFFFFF"/>
                </a:solidFill>
                <a:latin typeface="Cambria"/>
                <a:cs typeface="Cambria"/>
              </a:rPr>
              <a:t>that</a:t>
            </a:r>
            <a:r>
              <a:rPr dirty="0" sz="2450" spc="13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114">
                <a:solidFill>
                  <a:srgbClr val="FFFFFF"/>
                </a:solidFill>
                <a:latin typeface="Cambria"/>
                <a:cs typeface="Cambria"/>
              </a:rPr>
              <a:t>do</a:t>
            </a:r>
            <a:r>
              <a:rPr dirty="0" sz="2450" spc="14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114">
                <a:solidFill>
                  <a:srgbClr val="FFFFFF"/>
                </a:solidFill>
                <a:latin typeface="Cambria"/>
                <a:cs typeface="Cambria"/>
              </a:rPr>
              <a:t>more</a:t>
            </a:r>
            <a:r>
              <a:rPr dirty="0" sz="2450" spc="14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100">
                <a:solidFill>
                  <a:srgbClr val="FFFFFF"/>
                </a:solidFill>
                <a:latin typeface="Cambria"/>
                <a:cs typeface="Cambria"/>
              </a:rPr>
              <a:t>than</a:t>
            </a:r>
            <a:r>
              <a:rPr dirty="0" sz="2450" spc="14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>
                <a:solidFill>
                  <a:srgbClr val="FFFFFF"/>
                </a:solidFill>
                <a:latin typeface="Cambria"/>
                <a:cs typeface="Cambria"/>
              </a:rPr>
              <a:t>just</a:t>
            </a:r>
            <a:r>
              <a:rPr dirty="0" sz="2450" spc="13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90">
                <a:solidFill>
                  <a:srgbClr val="FFFFFF"/>
                </a:solidFill>
                <a:latin typeface="Cambria"/>
                <a:cs typeface="Cambria"/>
              </a:rPr>
              <a:t>track</a:t>
            </a:r>
            <a:r>
              <a:rPr dirty="0" sz="2450" spc="14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90">
                <a:solidFill>
                  <a:srgbClr val="FFFFFF"/>
                </a:solidFill>
                <a:latin typeface="Cambria"/>
                <a:cs typeface="Cambria"/>
              </a:rPr>
              <a:t>health</a:t>
            </a:r>
            <a:r>
              <a:rPr dirty="0" sz="2450" spc="14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65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dirty="0" sz="2450">
                <a:solidFill>
                  <a:srgbClr val="FFFFFF"/>
                </a:solidFill>
                <a:latin typeface="Cambria"/>
                <a:cs typeface="Cambria"/>
              </a:rPr>
              <a:t>fitness—</a:t>
            </a:r>
            <a:r>
              <a:rPr dirty="0" sz="2450" spc="105">
                <a:solidFill>
                  <a:srgbClr val="FFFFFF"/>
                </a:solidFill>
                <a:latin typeface="Cambria"/>
                <a:cs typeface="Cambria"/>
              </a:rPr>
              <a:t>they</a:t>
            </a:r>
            <a:r>
              <a:rPr dirty="0" sz="2450" spc="13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65">
                <a:solidFill>
                  <a:srgbClr val="FFFFFF"/>
                </a:solidFill>
                <a:latin typeface="Cambria"/>
                <a:cs typeface="Cambria"/>
              </a:rPr>
              <a:t>also</a:t>
            </a:r>
            <a:r>
              <a:rPr dirty="0" sz="2450" spc="14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85">
                <a:solidFill>
                  <a:srgbClr val="FFFFFF"/>
                </a:solidFill>
                <a:latin typeface="Cambria"/>
                <a:cs typeface="Cambria"/>
              </a:rPr>
              <a:t>add</a:t>
            </a:r>
            <a:r>
              <a:rPr dirty="0" sz="2450" spc="14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6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2450" spc="14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135">
                <a:solidFill>
                  <a:srgbClr val="FFFFFF"/>
                </a:solidFill>
                <a:latin typeface="Cambria"/>
                <a:cs typeface="Cambria"/>
              </a:rPr>
              <a:t>touch</a:t>
            </a:r>
            <a:r>
              <a:rPr dirty="0" sz="2450" spc="14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105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dirty="0" sz="2450" spc="14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80">
                <a:solidFill>
                  <a:srgbClr val="FFFFFF"/>
                </a:solidFill>
                <a:latin typeface="Cambria"/>
                <a:cs typeface="Cambria"/>
              </a:rPr>
              <a:t>personal</a:t>
            </a:r>
            <a:r>
              <a:rPr dirty="0" sz="2450" spc="14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450" spc="40">
                <a:solidFill>
                  <a:srgbClr val="FFFFFF"/>
                </a:solidFill>
                <a:latin typeface="Cambria"/>
                <a:cs typeface="Cambria"/>
              </a:rPr>
              <a:t>flair.</a:t>
            </a:r>
            <a:endParaRPr sz="24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8459"/>
            <a:ext cx="3867815" cy="429546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0810" y="3354581"/>
            <a:ext cx="3362324" cy="396061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8565" rIns="0" bIns="0" rtlCol="0" vert="horz">
            <a:spAutoFit/>
          </a:bodyPr>
          <a:lstStyle/>
          <a:p>
            <a:pPr marL="3905250">
              <a:lnSpc>
                <a:spcPct val="100000"/>
              </a:lnSpc>
              <a:spcBef>
                <a:spcPts val="100"/>
              </a:spcBef>
            </a:pPr>
            <a:r>
              <a:rPr dirty="0" sz="3400" spc="-135">
                <a:solidFill>
                  <a:srgbClr val="000000"/>
                </a:solidFill>
              </a:rPr>
              <a:t>1.</a:t>
            </a:r>
            <a:r>
              <a:rPr dirty="0" sz="3400" spc="-20">
                <a:solidFill>
                  <a:srgbClr val="000000"/>
                </a:solidFill>
              </a:rPr>
              <a:t> </a:t>
            </a:r>
            <a:r>
              <a:rPr dirty="0" sz="3400" spc="55">
                <a:solidFill>
                  <a:srgbClr val="000000"/>
                </a:solidFill>
              </a:rPr>
              <a:t>Early</a:t>
            </a:r>
            <a:r>
              <a:rPr dirty="0" sz="3400" spc="-20">
                <a:solidFill>
                  <a:srgbClr val="000000"/>
                </a:solidFill>
              </a:rPr>
              <a:t> </a:t>
            </a:r>
            <a:r>
              <a:rPr dirty="0" sz="3400" spc="140">
                <a:solidFill>
                  <a:srgbClr val="000000"/>
                </a:solidFill>
              </a:rPr>
              <a:t>Innovations:</a:t>
            </a:r>
            <a:endParaRPr sz="3400"/>
          </a:p>
        </p:txBody>
      </p:sp>
      <p:sp>
        <p:nvSpPr>
          <p:cNvPr id="5" name="object 5" descr=""/>
          <p:cNvSpPr txBox="1"/>
          <p:nvPr/>
        </p:nvSpPr>
        <p:spPr>
          <a:xfrm>
            <a:off x="3489550" y="1438357"/>
            <a:ext cx="5802630" cy="1587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">
              <a:lnSpc>
                <a:spcPct val="116500"/>
              </a:lnSpc>
              <a:spcBef>
                <a:spcPts val="100"/>
              </a:spcBef>
            </a:pPr>
            <a:r>
              <a:rPr dirty="0" sz="2200">
                <a:latin typeface="Lucida Sans Unicode"/>
                <a:cs typeface="Lucida Sans Unicode"/>
              </a:rPr>
              <a:t>Fitness</a:t>
            </a:r>
            <a:r>
              <a:rPr dirty="0" sz="2200" spc="-114">
                <a:latin typeface="Lucida Sans Unicode"/>
                <a:cs typeface="Lucida Sans Unicode"/>
              </a:rPr>
              <a:t> </a:t>
            </a:r>
            <a:r>
              <a:rPr dirty="0" sz="2200" spc="-25">
                <a:latin typeface="Lucida Sans Unicode"/>
                <a:cs typeface="Lucida Sans Unicode"/>
              </a:rPr>
              <a:t>trackers,</a:t>
            </a:r>
            <a:r>
              <a:rPr dirty="0" sz="2200" spc="-114">
                <a:latin typeface="Lucida Sans Unicode"/>
                <a:cs typeface="Lucida Sans Unicode"/>
              </a:rPr>
              <a:t> </a:t>
            </a:r>
            <a:r>
              <a:rPr dirty="0" sz="2200" spc="-55">
                <a:latin typeface="Lucida Sans Unicode"/>
                <a:cs typeface="Lucida Sans Unicode"/>
              </a:rPr>
              <a:t>like</a:t>
            </a:r>
            <a:r>
              <a:rPr dirty="0" sz="2200" spc="-114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Fitbit</a:t>
            </a:r>
            <a:r>
              <a:rPr dirty="0" sz="2200" spc="-114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and</a:t>
            </a:r>
            <a:r>
              <a:rPr dirty="0" sz="2200" spc="-110">
                <a:latin typeface="Lucida Sans Unicode"/>
                <a:cs typeface="Lucida Sans Unicode"/>
              </a:rPr>
              <a:t> </a:t>
            </a:r>
            <a:r>
              <a:rPr dirty="0" sz="2200" spc="45">
                <a:latin typeface="Lucida Sans Unicode"/>
                <a:cs typeface="Lucida Sans Unicode"/>
              </a:rPr>
              <a:t>Jawbone, </a:t>
            </a:r>
            <a:r>
              <a:rPr dirty="0" sz="2200">
                <a:latin typeface="Lucida Sans Unicode"/>
                <a:cs typeface="Lucida Sans Unicode"/>
              </a:rPr>
              <a:t>started</a:t>
            </a:r>
            <a:r>
              <a:rPr dirty="0" sz="2200" spc="-10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out</a:t>
            </a:r>
            <a:r>
              <a:rPr dirty="0" sz="2200" spc="-105">
                <a:latin typeface="Lucida Sans Unicode"/>
                <a:cs typeface="Lucida Sans Unicode"/>
              </a:rPr>
              <a:t> </a:t>
            </a:r>
            <a:r>
              <a:rPr dirty="0" sz="2200" spc="50">
                <a:latin typeface="Lucida Sans Unicode"/>
                <a:cs typeface="Lucida Sans Unicode"/>
              </a:rPr>
              <a:t>by</a:t>
            </a:r>
            <a:r>
              <a:rPr dirty="0" sz="2200" spc="-105">
                <a:latin typeface="Lucida Sans Unicode"/>
                <a:cs typeface="Lucida Sans Unicode"/>
              </a:rPr>
              <a:t> </a:t>
            </a:r>
            <a:r>
              <a:rPr dirty="0" sz="2200" spc="-30">
                <a:latin typeface="Lucida Sans Unicode"/>
                <a:cs typeface="Lucida Sans Unicode"/>
              </a:rPr>
              <a:t>focusing</a:t>
            </a:r>
            <a:r>
              <a:rPr dirty="0" sz="2200" spc="-10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on</a:t>
            </a:r>
            <a:r>
              <a:rPr dirty="0" sz="2200" spc="-10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the</a:t>
            </a:r>
            <a:r>
              <a:rPr dirty="0" sz="2200" spc="-10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basics: </a:t>
            </a:r>
            <a:r>
              <a:rPr dirty="0" sz="2200" spc="-20">
                <a:latin typeface="Lucida Sans Unicode"/>
                <a:cs typeface="Lucida Sans Unicode"/>
              </a:rPr>
              <a:t>counting</a:t>
            </a:r>
            <a:r>
              <a:rPr dirty="0" sz="2200" spc="-114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your</a:t>
            </a:r>
            <a:r>
              <a:rPr dirty="0" sz="2200" spc="-110">
                <a:latin typeface="Lucida Sans Unicode"/>
                <a:cs typeface="Lucida Sans Unicode"/>
              </a:rPr>
              <a:t> </a:t>
            </a:r>
            <a:r>
              <a:rPr dirty="0" sz="2200" spc="-20">
                <a:latin typeface="Lucida Sans Unicode"/>
                <a:cs typeface="Lucida Sans Unicode"/>
              </a:rPr>
              <a:t>steps,</a:t>
            </a:r>
            <a:r>
              <a:rPr dirty="0" sz="2200" spc="-110">
                <a:latin typeface="Lucida Sans Unicode"/>
                <a:cs typeface="Lucida Sans Unicode"/>
              </a:rPr>
              <a:t> </a:t>
            </a:r>
            <a:r>
              <a:rPr dirty="0" sz="2200" spc="-30">
                <a:latin typeface="Lucida Sans Unicode"/>
                <a:cs typeface="Lucida Sans Unicode"/>
              </a:rPr>
              <a:t>monitoring</a:t>
            </a:r>
            <a:r>
              <a:rPr dirty="0" sz="2200" spc="-114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your</a:t>
            </a:r>
            <a:r>
              <a:rPr dirty="0" sz="2200" spc="-11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heart </a:t>
            </a:r>
            <a:r>
              <a:rPr dirty="0" sz="2200">
                <a:latin typeface="Lucida Sans Unicode"/>
                <a:cs typeface="Lucida Sans Unicode"/>
              </a:rPr>
              <a:t>rate,</a:t>
            </a:r>
            <a:r>
              <a:rPr dirty="0" sz="2200" spc="-14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and</a:t>
            </a:r>
            <a:r>
              <a:rPr dirty="0" sz="2200" spc="-135">
                <a:latin typeface="Lucida Sans Unicode"/>
                <a:cs typeface="Lucida Sans Unicode"/>
              </a:rPr>
              <a:t> </a:t>
            </a:r>
            <a:r>
              <a:rPr dirty="0" sz="2200" spc="-55">
                <a:latin typeface="Lucida Sans Unicode"/>
                <a:cs typeface="Lucida Sans Unicode"/>
              </a:rPr>
              <a:t>keeping</a:t>
            </a:r>
            <a:r>
              <a:rPr dirty="0" sz="2200" spc="-13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track</a:t>
            </a:r>
            <a:r>
              <a:rPr dirty="0" sz="2200" spc="-13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of</a:t>
            </a:r>
            <a:r>
              <a:rPr dirty="0" sz="2200" spc="-135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your</a:t>
            </a:r>
            <a:r>
              <a:rPr dirty="0" sz="2200" spc="-13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sleep.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91784" y="4715650"/>
            <a:ext cx="5325110" cy="15659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17500"/>
              </a:lnSpc>
              <a:spcBef>
                <a:spcPts val="95"/>
              </a:spcBef>
            </a:pPr>
            <a:r>
              <a:rPr dirty="0" sz="2150">
                <a:latin typeface="Lucida Sans Unicode"/>
                <a:cs typeface="Lucida Sans Unicode"/>
              </a:rPr>
              <a:t>Smartwatches</a:t>
            </a:r>
            <a:r>
              <a:rPr dirty="0" sz="2150" spc="-10">
                <a:latin typeface="Lucida Sans Unicode"/>
                <a:cs typeface="Lucida Sans Unicode"/>
              </a:rPr>
              <a:t> </a:t>
            </a:r>
            <a:r>
              <a:rPr dirty="0" sz="2150">
                <a:latin typeface="Lucida Sans Unicode"/>
                <a:cs typeface="Lucida Sans Unicode"/>
              </a:rPr>
              <a:t>from</a:t>
            </a:r>
            <a:r>
              <a:rPr dirty="0" sz="2150" spc="-10">
                <a:latin typeface="Lucida Sans Unicode"/>
                <a:cs typeface="Lucida Sans Unicode"/>
              </a:rPr>
              <a:t> </a:t>
            </a:r>
            <a:r>
              <a:rPr dirty="0" sz="2150">
                <a:latin typeface="Lucida Sans Unicode"/>
                <a:cs typeface="Lucida Sans Unicode"/>
              </a:rPr>
              <a:t>Apple</a:t>
            </a:r>
            <a:r>
              <a:rPr dirty="0" sz="2150" spc="-5">
                <a:latin typeface="Lucida Sans Unicode"/>
                <a:cs typeface="Lucida Sans Unicode"/>
              </a:rPr>
              <a:t> </a:t>
            </a:r>
            <a:r>
              <a:rPr dirty="0" sz="2150">
                <a:latin typeface="Lucida Sans Unicode"/>
                <a:cs typeface="Lucida Sans Unicode"/>
              </a:rPr>
              <a:t>and</a:t>
            </a:r>
            <a:r>
              <a:rPr dirty="0" sz="2150" spc="-10">
                <a:latin typeface="Lucida Sans Unicode"/>
                <a:cs typeface="Lucida Sans Unicode"/>
              </a:rPr>
              <a:t> Samsung </a:t>
            </a:r>
            <a:r>
              <a:rPr dirty="0" sz="2150" spc="-20">
                <a:latin typeface="Lucida Sans Unicode"/>
                <a:cs typeface="Lucida Sans Unicode"/>
              </a:rPr>
              <a:t>took</a:t>
            </a:r>
            <a:r>
              <a:rPr dirty="0" sz="2150" spc="-110">
                <a:latin typeface="Lucida Sans Unicode"/>
                <a:cs typeface="Lucida Sans Unicode"/>
              </a:rPr>
              <a:t> </a:t>
            </a:r>
            <a:r>
              <a:rPr dirty="0" sz="2150" spc="-30">
                <a:latin typeface="Lucida Sans Unicode"/>
                <a:cs typeface="Lucida Sans Unicode"/>
              </a:rPr>
              <a:t>things</a:t>
            </a:r>
            <a:r>
              <a:rPr dirty="0" sz="2150" spc="-105">
                <a:latin typeface="Lucida Sans Unicode"/>
                <a:cs typeface="Lucida Sans Unicode"/>
              </a:rPr>
              <a:t> </a:t>
            </a:r>
            <a:r>
              <a:rPr dirty="0" sz="2150">
                <a:latin typeface="Lucida Sans Unicode"/>
                <a:cs typeface="Lucida Sans Unicode"/>
              </a:rPr>
              <a:t>a</a:t>
            </a:r>
            <a:r>
              <a:rPr dirty="0" sz="2150" spc="-105">
                <a:latin typeface="Lucida Sans Unicode"/>
                <a:cs typeface="Lucida Sans Unicode"/>
              </a:rPr>
              <a:t> </a:t>
            </a:r>
            <a:r>
              <a:rPr dirty="0" sz="2150">
                <a:latin typeface="Lucida Sans Unicode"/>
                <a:cs typeface="Lucida Sans Unicode"/>
              </a:rPr>
              <a:t>step</a:t>
            </a:r>
            <a:r>
              <a:rPr dirty="0" sz="2150" spc="-105">
                <a:latin typeface="Lucida Sans Unicode"/>
                <a:cs typeface="Lucida Sans Unicode"/>
              </a:rPr>
              <a:t> </a:t>
            </a:r>
            <a:r>
              <a:rPr dirty="0" sz="2150">
                <a:latin typeface="Lucida Sans Unicode"/>
                <a:cs typeface="Lucida Sans Unicode"/>
              </a:rPr>
              <a:t>further,</a:t>
            </a:r>
            <a:r>
              <a:rPr dirty="0" sz="2150" spc="-110">
                <a:latin typeface="Lucida Sans Unicode"/>
                <a:cs typeface="Lucida Sans Unicode"/>
              </a:rPr>
              <a:t> </a:t>
            </a:r>
            <a:r>
              <a:rPr dirty="0" sz="2150" spc="-25">
                <a:latin typeface="Lucida Sans Unicode"/>
                <a:cs typeface="Lucida Sans Unicode"/>
              </a:rPr>
              <a:t>adding</a:t>
            </a:r>
            <a:r>
              <a:rPr dirty="0" sz="2150" spc="-105">
                <a:latin typeface="Lucida Sans Unicode"/>
                <a:cs typeface="Lucida Sans Unicode"/>
              </a:rPr>
              <a:t> </a:t>
            </a:r>
            <a:r>
              <a:rPr dirty="0" sz="2150" spc="-20">
                <a:latin typeface="Lucida Sans Unicode"/>
                <a:cs typeface="Lucida Sans Unicode"/>
              </a:rPr>
              <a:t>cool </a:t>
            </a:r>
            <a:r>
              <a:rPr dirty="0" sz="2150">
                <a:latin typeface="Lucida Sans Unicode"/>
                <a:cs typeface="Lucida Sans Unicode"/>
              </a:rPr>
              <a:t>features</a:t>
            </a:r>
            <a:r>
              <a:rPr dirty="0" sz="2150" spc="-95">
                <a:latin typeface="Lucida Sans Unicode"/>
                <a:cs typeface="Lucida Sans Unicode"/>
              </a:rPr>
              <a:t> </a:t>
            </a:r>
            <a:r>
              <a:rPr dirty="0" sz="2150" spc="-50">
                <a:latin typeface="Lucida Sans Unicode"/>
                <a:cs typeface="Lucida Sans Unicode"/>
              </a:rPr>
              <a:t>like</a:t>
            </a:r>
            <a:r>
              <a:rPr dirty="0" sz="2150" spc="-90">
                <a:latin typeface="Lucida Sans Unicode"/>
                <a:cs typeface="Lucida Sans Unicode"/>
              </a:rPr>
              <a:t> </a:t>
            </a:r>
            <a:r>
              <a:rPr dirty="0" sz="2150" spc="65">
                <a:latin typeface="Lucida Sans Unicode"/>
                <a:cs typeface="Lucida Sans Unicode"/>
              </a:rPr>
              <a:t>ECG</a:t>
            </a:r>
            <a:r>
              <a:rPr dirty="0" sz="2150" spc="-90">
                <a:latin typeface="Lucida Sans Unicode"/>
                <a:cs typeface="Lucida Sans Unicode"/>
              </a:rPr>
              <a:t> </a:t>
            </a:r>
            <a:r>
              <a:rPr dirty="0" sz="2150" spc="-25">
                <a:latin typeface="Lucida Sans Unicode"/>
                <a:cs typeface="Lucida Sans Unicode"/>
              </a:rPr>
              <a:t>monitoring</a:t>
            </a:r>
            <a:r>
              <a:rPr dirty="0" sz="2150" spc="-90">
                <a:latin typeface="Lucida Sans Unicode"/>
                <a:cs typeface="Lucida Sans Unicode"/>
              </a:rPr>
              <a:t> </a:t>
            </a:r>
            <a:r>
              <a:rPr dirty="0" sz="2150">
                <a:latin typeface="Lucida Sans Unicode"/>
                <a:cs typeface="Lucida Sans Unicode"/>
              </a:rPr>
              <a:t>and</a:t>
            </a:r>
            <a:r>
              <a:rPr dirty="0" sz="2150" spc="-90">
                <a:latin typeface="Lucida Sans Unicode"/>
                <a:cs typeface="Lucida Sans Unicode"/>
              </a:rPr>
              <a:t> </a:t>
            </a:r>
            <a:r>
              <a:rPr dirty="0" sz="2150" spc="-10">
                <a:latin typeface="Lucida Sans Unicode"/>
                <a:cs typeface="Lucida Sans Unicode"/>
              </a:rPr>
              <a:t>blood </a:t>
            </a:r>
            <a:r>
              <a:rPr dirty="0" sz="2150" spc="-45">
                <a:latin typeface="Lucida Sans Unicode"/>
                <a:cs typeface="Lucida Sans Unicode"/>
              </a:rPr>
              <a:t>oxygen</a:t>
            </a:r>
            <a:r>
              <a:rPr dirty="0" sz="2150" spc="-50">
                <a:latin typeface="Lucida Sans Unicode"/>
                <a:cs typeface="Lucida Sans Unicode"/>
              </a:rPr>
              <a:t> </a:t>
            </a:r>
            <a:r>
              <a:rPr dirty="0" sz="2150">
                <a:latin typeface="Lucida Sans Unicode"/>
                <a:cs typeface="Lucida Sans Unicode"/>
              </a:rPr>
              <a:t>level</a:t>
            </a:r>
            <a:r>
              <a:rPr dirty="0" sz="2150" spc="-50">
                <a:latin typeface="Lucida Sans Unicode"/>
                <a:cs typeface="Lucida Sans Unicode"/>
              </a:rPr>
              <a:t> </a:t>
            </a:r>
            <a:r>
              <a:rPr dirty="0" sz="2150" spc="-10">
                <a:latin typeface="Lucida Sans Unicode"/>
                <a:cs typeface="Lucida Sans Unicode"/>
              </a:rPr>
              <a:t>tracking.</a:t>
            </a:r>
            <a:endParaRPr sz="21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599" y="7315199"/>
                </a:moveTo>
                <a:lnTo>
                  <a:pt x="0" y="7315199"/>
                </a:lnTo>
                <a:lnTo>
                  <a:pt x="0" y="0"/>
                </a:lnTo>
                <a:lnTo>
                  <a:pt x="9753599" y="0"/>
                </a:lnTo>
                <a:lnTo>
                  <a:pt x="9753599" y="7315199"/>
                </a:lnTo>
                <a:close/>
              </a:path>
            </a:pathLst>
          </a:custGeom>
          <a:solidFill>
            <a:srgbClr val="534A7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3519" y="0"/>
            <a:ext cx="104774" cy="4577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002" y="684970"/>
            <a:ext cx="104774" cy="64789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71876" y="6946524"/>
            <a:ext cx="104774" cy="368675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0" y="0"/>
            <a:ext cx="4000500" cy="7310755"/>
            <a:chOff x="0" y="0"/>
            <a:chExt cx="4000500" cy="7310755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639" y="6077534"/>
              <a:ext cx="104774" cy="64789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4000499" cy="731054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33892" y="508498"/>
            <a:ext cx="5885815" cy="156845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698625" marR="5080" indent="-1686560">
              <a:lnSpc>
                <a:spcPct val="116399"/>
              </a:lnSpc>
              <a:spcBef>
                <a:spcPts val="90"/>
              </a:spcBef>
            </a:pPr>
            <a:r>
              <a:rPr dirty="0" sz="4350" spc="-465" b="0">
                <a:solidFill>
                  <a:srgbClr val="FFFFFF"/>
                </a:solidFill>
                <a:latin typeface="Lucida Sans Unicode"/>
                <a:cs typeface="Lucida Sans Unicode"/>
              </a:rPr>
              <a:t>2.</a:t>
            </a:r>
            <a:r>
              <a:rPr dirty="0" sz="4350" spc="-275" b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350" spc="585" b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cap="small" sz="4350" spc="585" b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4350" spc="585" b="0">
                <a:solidFill>
                  <a:srgbClr val="FFFFFF"/>
                </a:solidFill>
                <a:latin typeface="Lucida Sans Unicode"/>
                <a:cs typeface="Lucida Sans Unicode"/>
              </a:rPr>
              <a:t>tegratIo</a:t>
            </a:r>
            <a:r>
              <a:rPr dirty="0" cap="small" sz="4350" spc="585" b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4350" spc="-275" b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350" spc="260" b="0">
                <a:solidFill>
                  <a:srgbClr val="FFFFFF"/>
                </a:solidFill>
                <a:latin typeface="Lucida Sans Unicode"/>
                <a:cs typeface="Lucida Sans Unicode"/>
              </a:rPr>
              <a:t>WItH </a:t>
            </a:r>
            <a:r>
              <a:rPr dirty="0" sz="4350" spc="170" b="0">
                <a:solidFill>
                  <a:srgbClr val="FFFFFF"/>
                </a:solidFill>
                <a:latin typeface="Lucida Sans Unicode"/>
                <a:cs typeface="Lucida Sans Unicode"/>
              </a:rPr>
              <a:t>FasHIo</a:t>
            </a:r>
            <a:r>
              <a:rPr dirty="0" cap="small" sz="4350" spc="170" b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4350" spc="170" b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endParaRPr sz="4350">
              <a:latin typeface="Lucida Sans Unicode"/>
              <a:cs typeface="Lucida Sans Unicode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43717" y="2381351"/>
            <a:ext cx="8543290" cy="3950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17300"/>
              </a:lnSpc>
              <a:spcBef>
                <a:spcPts val="95"/>
              </a:spcBef>
            </a:pPr>
            <a:r>
              <a:rPr dirty="0" sz="2300" spc="105">
                <a:solidFill>
                  <a:srgbClr val="FFFFFF"/>
                </a:solidFill>
                <a:latin typeface="Cambria"/>
                <a:cs typeface="Cambria"/>
              </a:rPr>
              <a:t>Smart</a:t>
            </a:r>
            <a:r>
              <a:rPr dirty="0" sz="2300" spc="1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80">
                <a:solidFill>
                  <a:srgbClr val="FFFFFF"/>
                </a:solidFill>
                <a:latin typeface="Cambria"/>
                <a:cs typeface="Cambria"/>
              </a:rPr>
              <a:t>textiles</a:t>
            </a:r>
            <a:r>
              <a:rPr dirty="0" sz="230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Cambria"/>
                <a:cs typeface="Cambria"/>
              </a:rPr>
              <a:t>are</a:t>
            </a:r>
            <a:r>
              <a:rPr dirty="0" sz="2300" spc="1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Cambria"/>
                <a:cs typeface="Cambria"/>
              </a:rPr>
              <a:t>fabrics</a:t>
            </a:r>
            <a:r>
              <a:rPr dirty="0" sz="230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95">
                <a:solidFill>
                  <a:srgbClr val="FFFFFF"/>
                </a:solidFill>
                <a:latin typeface="Cambria"/>
                <a:cs typeface="Cambria"/>
              </a:rPr>
              <a:t>that</a:t>
            </a:r>
            <a:r>
              <a:rPr dirty="0" sz="230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dirty="0" sz="2300" spc="1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Cambria"/>
                <a:cs typeface="Cambria"/>
              </a:rPr>
              <a:t>digital</a:t>
            </a:r>
            <a:r>
              <a:rPr dirty="0" sz="230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120">
                <a:solidFill>
                  <a:srgbClr val="FFFFFF"/>
                </a:solidFill>
                <a:latin typeface="Cambria"/>
                <a:cs typeface="Cambria"/>
              </a:rPr>
              <a:t>components</a:t>
            </a:r>
            <a:r>
              <a:rPr dirty="0" sz="230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-20">
                <a:solidFill>
                  <a:srgbClr val="FFFFFF"/>
                </a:solidFill>
                <a:latin typeface="Cambria"/>
                <a:cs typeface="Cambria"/>
              </a:rPr>
              <a:t>like </a:t>
            </a:r>
            <a:r>
              <a:rPr dirty="0" sz="2300" spc="85">
                <a:solidFill>
                  <a:srgbClr val="FFFFFF"/>
                </a:solidFill>
                <a:latin typeface="Cambria"/>
                <a:cs typeface="Cambria"/>
              </a:rPr>
              <a:t>sensors</a:t>
            </a:r>
            <a:r>
              <a:rPr dirty="0" sz="230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9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dirty="0" sz="230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90">
                <a:solidFill>
                  <a:srgbClr val="FFFFFF"/>
                </a:solidFill>
                <a:latin typeface="Cambria"/>
                <a:cs typeface="Cambria"/>
              </a:rPr>
              <a:t>microcontrollers</a:t>
            </a:r>
            <a:r>
              <a:rPr dirty="0" sz="2300" spc="1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80">
                <a:solidFill>
                  <a:srgbClr val="FFFFFF"/>
                </a:solidFill>
                <a:latin typeface="Cambria"/>
                <a:cs typeface="Cambria"/>
              </a:rPr>
              <a:t>woven</a:t>
            </a:r>
            <a:r>
              <a:rPr dirty="0" sz="230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85">
                <a:solidFill>
                  <a:srgbClr val="FFFFFF"/>
                </a:solidFill>
                <a:latin typeface="Cambria"/>
                <a:cs typeface="Cambria"/>
              </a:rPr>
              <a:t>into</a:t>
            </a:r>
            <a:r>
              <a:rPr dirty="0" sz="2300" spc="1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110">
                <a:solidFill>
                  <a:srgbClr val="FFFFFF"/>
                </a:solidFill>
                <a:latin typeface="Cambria"/>
                <a:cs typeface="Cambria"/>
              </a:rPr>
              <a:t>them.</a:t>
            </a:r>
            <a:r>
              <a:rPr dirty="0" sz="230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90">
                <a:solidFill>
                  <a:srgbClr val="FFFFFF"/>
                </a:solidFill>
                <a:latin typeface="Cambria"/>
                <a:cs typeface="Cambria"/>
              </a:rPr>
              <a:t>They</a:t>
            </a:r>
            <a:r>
              <a:rPr dirty="0" sz="2300" spc="1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125">
                <a:solidFill>
                  <a:srgbClr val="FFFFFF"/>
                </a:solidFill>
                <a:latin typeface="Cambria"/>
                <a:cs typeface="Cambria"/>
              </a:rPr>
              <a:t>can</a:t>
            </a:r>
            <a:r>
              <a:rPr dirty="0" sz="230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Cambria"/>
                <a:cs typeface="Cambria"/>
              </a:rPr>
              <a:t>keep </a:t>
            </a:r>
            <a:r>
              <a:rPr dirty="0" sz="2300" spc="90">
                <a:solidFill>
                  <a:srgbClr val="FFFFFF"/>
                </a:solidFill>
                <a:latin typeface="Cambria"/>
                <a:cs typeface="Cambria"/>
              </a:rPr>
              <a:t>track</a:t>
            </a:r>
            <a:r>
              <a:rPr dirty="0" sz="2300" spc="10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95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dirty="0" sz="2300" spc="1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Cambria"/>
                <a:cs typeface="Cambria"/>
              </a:rPr>
              <a:t>your</a:t>
            </a:r>
            <a:r>
              <a:rPr dirty="0" sz="2300" spc="1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85">
                <a:solidFill>
                  <a:srgbClr val="FFFFFF"/>
                </a:solidFill>
                <a:latin typeface="Cambria"/>
                <a:cs typeface="Cambria"/>
              </a:rPr>
              <a:t>body</a:t>
            </a:r>
            <a:r>
              <a:rPr dirty="0" sz="2300" spc="10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100">
                <a:solidFill>
                  <a:srgbClr val="FFFFFF"/>
                </a:solidFill>
                <a:latin typeface="Cambria"/>
                <a:cs typeface="Cambria"/>
              </a:rPr>
              <a:t>metrics</a:t>
            </a:r>
            <a:r>
              <a:rPr dirty="0" sz="2300" spc="1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9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dirty="0" sz="2300" spc="1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85">
                <a:solidFill>
                  <a:srgbClr val="FFFFFF"/>
                </a:solidFill>
                <a:latin typeface="Cambria"/>
                <a:cs typeface="Cambria"/>
              </a:rPr>
              <a:t>even</a:t>
            </a:r>
            <a:r>
              <a:rPr dirty="0" sz="2300" spc="10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95">
                <a:solidFill>
                  <a:srgbClr val="FFFFFF"/>
                </a:solidFill>
                <a:latin typeface="Cambria"/>
                <a:cs typeface="Cambria"/>
              </a:rPr>
              <a:t>monitor</a:t>
            </a:r>
            <a:r>
              <a:rPr dirty="0" sz="2300" spc="1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Cambria"/>
                <a:cs typeface="Cambria"/>
              </a:rPr>
              <a:t>environmental </a:t>
            </a:r>
            <a:r>
              <a:rPr dirty="0" sz="2300" spc="85">
                <a:solidFill>
                  <a:srgbClr val="FFFFFF"/>
                </a:solidFill>
                <a:latin typeface="Cambria"/>
                <a:cs typeface="Cambria"/>
              </a:rPr>
              <a:t>conditions.</a:t>
            </a:r>
            <a:endParaRPr sz="2300">
              <a:latin typeface="Cambria"/>
              <a:cs typeface="Cambria"/>
            </a:endParaRPr>
          </a:p>
          <a:p>
            <a:pPr algn="ctr" marL="1162685" marR="1431925" indent="-635">
              <a:lnSpc>
                <a:spcPct val="116500"/>
              </a:lnSpc>
              <a:spcBef>
                <a:spcPts val="2585"/>
              </a:spcBef>
            </a:pPr>
            <a:r>
              <a:rPr dirty="0" sz="2200" spc="120">
                <a:solidFill>
                  <a:srgbClr val="FFFFFF"/>
                </a:solidFill>
                <a:latin typeface="Cambria"/>
                <a:cs typeface="Cambria"/>
              </a:rPr>
              <a:t>Tech</a:t>
            </a:r>
            <a:r>
              <a:rPr dirty="0" sz="2200" spc="1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Cambria"/>
                <a:cs typeface="Cambria"/>
              </a:rPr>
              <a:t>companies</a:t>
            </a:r>
            <a:r>
              <a:rPr dirty="0" sz="2200" spc="10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Cambria"/>
                <a:cs typeface="Cambria"/>
              </a:rPr>
              <a:t>are</a:t>
            </a:r>
            <a:r>
              <a:rPr dirty="0" sz="2200" spc="10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Cambria"/>
                <a:cs typeface="Cambria"/>
              </a:rPr>
              <a:t>teaming</a:t>
            </a:r>
            <a:r>
              <a:rPr dirty="0" sz="2200" spc="10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Cambria"/>
                <a:cs typeface="Cambria"/>
              </a:rPr>
              <a:t>up</a:t>
            </a:r>
            <a:r>
              <a:rPr dirty="0" sz="2200" spc="10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dirty="0" sz="2200" spc="10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Cambria"/>
                <a:cs typeface="Cambria"/>
              </a:rPr>
              <a:t>fashion </a:t>
            </a:r>
            <a:r>
              <a:rPr dirty="0" sz="2200" spc="65">
                <a:solidFill>
                  <a:srgbClr val="FFFFFF"/>
                </a:solidFill>
                <a:latin typeface="Cambria"/>
                <a:cs typeface="Cambria"/>
              </a:rPr>
              <a:t>brands</a:t>
            </a:r>
            <a:r>
              <a:rPr dirty="0" sz="2200" spc="100">
                <a:solidFill>
                  <a:srgbClr val="FFFFFF"/>
                </a:solidFill>
                <a:latin typeface="Cambria"/>
                <a:cs typeface="Cambria"/>
              </a:rPr>
              <a:t> to</a:t>
            </a:r>
            <a:r>
              <a:rPr dirty="0" sz="2200" spc="10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95">
                <a:solidFill>
                  <a:srgbClr val="FFFFFF"/>
                </a:solidFill>
                <a:latin typeface="Cambria"/>
                <a:cs typeface="Cambria"/>
              </a:rPr>
              <a:t>create</a:t>
            </a:r>
            <a:r>
              <a:rPr dirty="0" sz="2200" spc="1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45">
                <a:solidFill>
                  <a:srgbClr val="FFFFFF"/>
                </a:solidFill>
                <a:latin typeface="Cambria"/>
                <a:cs typeface="Cambria"/>
              </a:rPr>
              <a:t>stylish</a:t>
            </a:r>
            <a:r>
              <a:rPr dirty="0" sz="2200" spc="10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Cambria"/>
                <a:cs typeface="Cambria"/>
              </a:rPr>
              <a:t>gadgets.</a:t>
            </a:r>
            <a:r>
              <a:rPr dirty="0" sz="2200" spc="10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dirty="0" sz="2200" spc="1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Cambria"/>
                <a:cs typeface="Cambria"/>
              </a:rPr>
              <a:t>example, </a:t>
            </a:r>
            <a:r>
              <a:rPr dirty="0" sz="2200" spc="125">
                <a:solidFill>
                  <a:srgbClr val="FFFFFF"/>
                </a:solidFill>
                <a:latin typeface="Cambria"/>
                <a:cs typeface="Cambria"/>
              </a:rPr>
              <a:t>Google</a:t>
            </a:r>
            <a:r>
              <a:rPr dirty="0" sz="2200" spc="1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Cambria"/>
                <a:cs typeface="Cambria"/>
              </a:rPr>
              <a:t>worked</a:t>
            </a:r>
            <a:r>
              <a:rPr dirty="0" sz="2200" spc="12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dirty="0" sz="2200" spc="1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>
                <a:solidFill>
                  <a:srgbClr val="FFFFFF"/>
                </a:solidFill>
                <a:latin typeface="Cambria"/>
                <a:cs typeface="Cambria"/>
              </a:rPr>
              <a:t>Levi's</a:t>
            </a:r>
            <a:r>
              <a:rPr dirty="0" sz="2200" spc="12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10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dirty="0" sz="2200" spc="12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Cambria"/>
                <a:cs typeface="Cambria"/>
              </a:rPr>
              <a:t>make</a:t>
            </a:r>
            <a:r>
              <a:rPr dirty="0" sz="2200" spc="1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2200" spc="12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Cambria"/>
                <a:cs typeface="Cambria"/>
              </a:rPr>
              <a:t>smart </a:t>
            </a:r>
            <a:r>
              <a:rPr dirty="0" sz="2200" spc="55">
                <a:solidFill>
                  <a:srgbClr val="FFFFFF"/>
                </a:solidFill>
                <a:latin typeface="Cambria"/>
                <a:cs typeface="Cambria"/>
              </a:rPr>
              <a:t>jacket</a:t>
            </a:r>
            <a:r>
              <a:rPr dirty="0" sz="2200" spc="1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Cambria"/>
                <a:cs typeface="Cambria"/>
              </a:rPr>
              <a:t>that</a:t>
            </a:r>
            <a:r>
              <a:rPr dirty="0" sz="2200" spc="10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Cambria"/>
                <a:cs typeface="Cambria"/>
              </a:rPr>
              <a:t>looks</a:t>
            </a:r>
            <a:r>
              <a:rPr dirty="0" sz="2200" spc="10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Cambria"/>
                <a:cs typeface="Cambria"/>
              </a:rPr>
              <a:t>great</a:t>
            </a:r>
            <a:r>
              <a:rPr dirty="0" sz="2200" spc="1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dirty="0" sz="2200" spc="10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Cambria"/>
                <a:cs typeface="Cambria"/>
              </a:rPr>
              <a:t>offers</a:t>
            </a:r>
            <a:r>
              <a:rPr dirty="0" sz="2200" spc="10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Cambria"/>
                <a:cs typeface="Cambria"/>
              </a:rPr>
              <a:t>advanced </a:t>
            </a:r>
            <a:r>
              <a:rPr dirty="0" sz="2200" spc="65">
                <a:solidFill>
                  <a:srgbClr val="FFFFFF"/>
                </a:solidFill>
                <a:latin typeface="Cambria"/>
                <a:cs typeface="Cambria"/>
              </a:rPr>
              <a:t>features.</a:t>
            </a:r>
            <a:endParaRPr sz="2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753600" cy="7315200"/>
            <a:chOff x="0" y="0"/>
            <a:chExt cx="9753600" cy="7315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753599" cy="731516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6" y="9"/>
              <a:ext cx="3880920" cy="388092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3978" y="0"/>
              <a:ext cx="104774" cy="36249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2307" y="444518"/>
              <a:ext cx="95249" cy="28108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02348" y="3050107"/>
              <a:ext cx="8789670" cy="1219835"/>
            </a:xfrm>
            <a:custGeom>
              <a:avLst/>
              <a:gdLst/>
              <a:ahLst/>
              <a:cxnLst/>
              <a:rect l="l" t="t" r="r" b="b"/>
              <a:pathLst>
                <a:path w="8789670" h="1219835">
                  <a:moveTo>
                    <a:pt x="49390" y="605370"/>
                  </a:moveTo>
                  <a:lnTo>
                    <a:pt x="47688" y="595807"/>
                  </a:lnTo>
                  <a:lnTo>
                    <a:pt x="42456" y="587959"/>
                  </a:lnTo>
                  <a:lnTo>
                    <a:pt x="34518" y="582637"/>
                  </a:lnTo>
                  <a:lnTo>
                    <a:pt x="24701" y="580682"/>
                  </a:lnTo>
                  <a:lnTo>
                    <a:pt x="15138" y="582637"/>
                  </a:lnTo>
                  <a:lnTo>
                    <a:pt x="7277" y="587959"/>
                  </a:lnTo>
                  <a:lnTo>
                    <a:pt x="1955" y="595807"/>
                  </a:lnTo>
                  <a:lnTo>
                    <a:pt x="0" y="605370"/>
                  </a:lnTo>
                  <a:lnTo>
                    <a:pt x="1955" y="614921"/>
                  </a:lnTo>
                  <a:lnTo>
                    <a:pt x="7277" y="622769"/>
                  </a:lnTo>
                  <a:lnTo>
                    <a:pt x="15138" y="628091"/>
                  </a:lnTo>
                  <a:lnTo>
                    <a:pt x="24701" y="630047"/>
                  </a:lnTo>
                  <a:lnTo>
                    <a:pt x="34251" y="628091"/>
                  </a:lnTo>
                  <a:lnTo>
                    <a:pt x="42113" y="622769"/>
                  </a:lnTo>
                  <a:lnTo>
                    <a:pt x="47434" y="614921"/>
                  </a:lnTo>
                  <a:lnTo>
                    <a:pt x="49390" y="605370"/>
                  </a:lnTo>
                  <a:close/>
                </a:path>
                <a:path w="8789670" h="1219835">
                  <a:moveTo>
                    <a:pt x="49390" y="310603"/>
                  </a:moveTo>
                  <a:lnTo>
                    <a:pt x="47688" y="301040"/>
                  </a:lnTo>
                  <a:lnTo>
                    <a:pt x="42456" y="293192"/>
                  </a:lnTo>
                  <a:lnTo>
                    <a:pt x="34518" y="287870"/>
                  </a:lnTo>
                  <a:lnTo>
                    <a:pt x="24701" y="285915"/>
                  </a:lnTo>
                  <a:lnTo>
                    <a:pt x="15138" y="287870"/>
                  </a:lnTo>
                  <a:lnTo>
                    <a:pt x="7277" y="293192"/>
                  </a:lnTo>
                  <a:lnTo>
                    <a:pt x="1955" y="301040"/>
                  </a:lnTo>
                  <a:lnTo>
                    <a:pt x="0" y="310603"/>
                  </a:lnTo>
                  <a:lnTo>
                    <a:pt x="1955" y="320154"/>
                  </a:lnTo>
                  <a:lnTo>
                    <a:pt x="7277" y="328002"/>
                  </a:lnTo>
                  <a:lnTo>
                    <a:pt x="15138" y="333324"/>
                  </a:lnTo>
                  <a:lnTo>
                    <a:pt x="24701" y="335280"/>
                  </a:lnTo>
                  <a:lnTo>
                    <a:pt x="34251" y="333324"/>
                  </a:lnTo>
                  <a:lnTo>
                    <a:pt x="42113" y="328002"/>
                  </a:lnTo>
                  <a:lnTo>
                    <a:pt x="47434" y="320154"/>
                  </a:lnTo>
                  <a:lnTo>
                    <a:pt x="49390" y="310603"/>
                  </a:lnTo>
                  <a:close/>
                </a:path>
                <a:path w="8789670" h="1219835">
                  <a:moveTo>
                    <a:pt x="49390" y="24676"/>
                  </a:moveTo>
                  <a:lnTo>
                    <a:pt x="47498" y="15125"/>
                  </a:lnTo>
                  <a:lnTo>
                    <a:pt x="42278" y="7277"/>
                  </a:lnTo>
                  <a:lnTo>
                    <a:pt x="34455" y="1955"/>
                  </a:lnTo>
                  <a:lnTo>
                    <a:pt x="24701" y="0"/>
                  </a:lnTo>
                  <a:lnTo>
                    <a:pt x="15138" y="1955"/>
                  </a:lnTo>
                  <a:lnTo>
                    <a:pt x="7277" y="7277"/>
                  </a:lnTo>
                  <a:lnTo>
                    <a:pt x="1955" y="15125"/>
                  </a:lnTo>
                  <a:lnTo>
                    <a:pt x="0" y="24676"/>
                  </a:lnTo>
                  <a:lnTo>
                    <a:pt x="1955" y="34239"/>
                  </a:lnTo>
                  <a:lnTo>
                    <a:pt x="7277" y="42087"/>
                  </a:lnTo>
                  <a:lnTo>
                    <a:pt x="15138" y="47409"/>
                  </a:lnTo>
                  <a:lnTo>
                    <a:pt x="24701" y="49364"/>
                  </a:lnTo>
                  <a:lnTo>
                    <a:pt x="34251" y="47409"/>
                  </a:lnTo>
                  <a:lnTo>
                    <a:pt x="42113" y="42087"/>
                  </a:lnTo>
                  <a:lnTo>
                    <a:pt x="47434" y="34239"/>
                  </a:lnTo>
                  <a:lnTo>
                    <a:pt x="49390" y="24676"/>
                  </a:lnTo>
                  <a:close/>
                </a:path>
                <a:path w="8789670" h="1219835">
                  <a:moveTo>
                    <a:pt x="49847" y="1194904"/>
                  </a:moveTo>
                  <a:lnTo>
                    <a:pt x="47891" y="1185341"/>
                  </a:lnTo>
                  <a:lnTo>
                    <a:pt x="42570" y="1177493"/>
                  </a:lnTo>
                  <a:lnTo>
                    <a:pt x="34721" y="1172171"/>
                  </a:lnTo>
                  <a:lnTo>
                    <a:pt x="25158" y="1170216"/>
                  </a:lnTo>
                  <a:lnTo>
                    <a:pt x="15608" y="1172171"/>
                  </a:lnTo>
                  <a:lnTo>
                    <a:pt x="7747" y="1177493"/>
                  </a:lnTo>
                  <a:lnTo>
                    <a:pt x="2425" y="1185341"/>
                  </a:lnTo>
                  <a:lnTo>
                    <a:pt x="469" y="1194904"/>
                  </a:lnTo>
                  <a:lnTo>
                    <a:pt x="2425" y="1204455"/>
                  </a:lnTo>
                  <a:lnTo>
                    <a:pt x="7747" y="1212303"/>
                  </a:lnTo>
                  <a:lnTo>
                    <a:pt x="15608" y="1217625"/>
                  </a:lnTo>
                  <a:lnTo>
                    <a:pt x="25158" y="1219581"/>
                  </a:lnTo>
                  <a:lnTo>
                    <a:pt x="34721" y="1217625"/>
                  </a:lnTo>
                  <a:lnTo>
                    <a:pt x="42570" y="1212303"/>
                  </a:lnTo>
                  <a:lnTo>
                    <a:pt x="47891" y="1204455"/>
                  </a:lnTo>
                  <a:lnTo>
                    <a:pt x="49847" y="1194904"/>
                  </a:lnTo>
                  <a:close/>
                </a:path>
                <a:path w="8789670" h="1219835">
                  <a:moveTo>
                    <a:pt x="49847" y="891755"/>
                  </a:moveTo>
                  <a:lnTo>
                    <a:pt x="47891" y="882192"/>
                  </a:lnTo>
                  <a:lnTo>
                    <a:pt x="42570" y="874344"/>
                  </a:lnTo>
                  <a:lnTo>
                    <a:pt x="34721" y="869022"/>
                  </a:lnTo>
                  <a:lnTo>
                    <a:pt x="25158" y="867067"/>
                  </a:lnTo>
                  <a:lnTo>
                    <a:pt x="15608" y="869022"/>
                  </a:lnTo>
                  <a:lnTo>
                    <a:pt x="7747" y="874344"/>
                  </a:lnTo>
                  <a:lnTo>
                    <a:pt x="2425" y="882192"/>
                  </a:lnTo>
                  <a:lnTo>
                    <a:pt x="469" y="891755"/>
                  </a:lnTo>
                  <a:lnTo>
                    <a:pt x="2425" y="901306"/>
                  </a:lnTo>
                  <a:lnTo>
                    <a:pt x="7747" y="909154"/>
                  </a:lnTo>
                  <a:lnTo>
                    <a:pt x="15608" y="914476"/>
                  </a:lnTo>
                  <a:lnTo>
                    <a:pt x="25158" y="916432"/>
                  </a:lnTo>
                  <a:lnTo>
                    <a:pt x="34721" y="914476"/>
                  </a:lnTo>
                  <a:lnTo>
                    <a:pt x="42570" y="909154"/>
                  </a:lnTo>
                  <a:lnTo>
                    <a:pt x="47891" y="901306"/>
                  </a:lnTo>
                  <a:lnTo>
                    <a:pt x="49847" y="891755"/>
                  </a:lnTo>
                  <a:close/>
                </a:path>
                <a:path w="8789670" h="1219835">
                  <a:moveTo>
                    <a:pt x="8789060" y="605370"/>
                  </a:moveTo>
                  <a:lnTo>
                    <a:pt x="8787371" y="595807"/>
                  </a:lnTo>
                  <a:lnTo>
                    <a:pt x="8782139" y="587959"/>
                  </a:lnTo>
                  <a:lnTo>
                    <a:pt x="8774189" y="582637"/>
                  </a:lnTo>
                  <a:lnTo>
                    <a:pt x="8764372" y="580682"/>
                  </a:lnTo>
                  <a:lnTo>
                    <a:pt x="8754821" y="582637"/>
                  </a:lnTo>
                  <a:lnTo>
                    <a:pt x="8746960" y="587959"/>
                  </a:lnTo>
                  <a:lnTo>
                    <a:pt x="8741639" y="595807"/>
                  </a:lnTo>
                  <a:lnTo>
                    <a:pt x="8739683" y="605370"/>
                  </a:lnTo>
                  <a:lnTo>
                    <a:pt x="8741639" y="614921"/>
                  </a:lnTo>
                  <a:lnTo>
                    <a:pt x="8746960" y="622769"/>
                  </a:lnTo>
                  <a:lnTo>
                    <a:pt x="8754821" y="628091"/>
                  </a:lnTo>
                  <a:lnTo>
                    <a:pt x="8764372" y="630047"/>
                  </a:lnTo>
                  <a:lnTo>
                    <a:pt x="8773935" y="628091"/>
                  </a:lnTo>
                  <a:lnTo>
                    <a:pt x="8781783" y="622769"/>
                  </a:lnTo>
                  <a:lnTo>
                    <a:pt x="8787105" y="614921"/>
                  </a:lnTo>
                  <a:lnTo>
                    <a:pt x="8789060" y="605370"/>
                  </a:lnTo>
                  <a:close/>
                </a:path>
                <a:path w="8789670" h="1219835">
                  <a:moveTo>
                    <a:pt x="8789060" y="310603"/>
                  </a:moveTo>
                  <a:lnTo>
                    <a:pt x="8787371" y="301040"/>
                  </a:lnTo>
                  <a:lnTo>
                    <a:pt x="8782139" y="293192"/>
                  </a:lnTo>
                  <a:lnTo>
                    <a:pt x="8774189" y="287870"/>
                  </a:lnTo>
                  <a:lnTo>
                    <a:pt x="8764372" y="285915"/>
                  </a:lnTo>
                  <a:lnTo>
                    <a:pt x="8754821" y="287870"/>
                  </a:lnTo>
                  <a:lnTo>
                    <a:pt x="8746960" y="293192"/>
                  </a:lnTo>
                  <a:lnTo>
                    <a:pt x="8741639" y="301040"/>
                  </a:lnTo>
                  <a:lnTo>
                    <a:pt x="8739683" y="310603"/>
                  </a:lnTo>
                  <a:lnTo>
                    <a:pt x="8741639" y="320154"/>
                  </a:lnTo>
                  <a:lnTo>
                    <a:pt x="8746960" y="328002"/>
                  </a:lnTo>
                  <a:lnTo>
                    <a:pt x="8754821" y="333324"/>
                  </a:lnTo>
                  <a:lnTo>
                    <a:pt x="8764372" y="335280"/>
                  </a:lnTo>
                  <a:lnTo>
                    <a:pt x="8773935" y="333324"/>
                  </a:lnTo>
                  <a:lnTo>
                    <a:pt x="8781783" y="328002"/>
                  </a:lnTo>
                  <a:lnTo>
                    <a:pt x="8787105" y="320154"/>
                  </a:lnTo>
                  <a:lnTo>
                    <a:pt x="8789060" y="310603"/>
                  </a:lnTo>
                  <a:close/>
                </a:path>
                <a:path w="8789670" h="1219835">
                  <a:moveTo>
                    <a:pt x="8789060" y="24676"/>
                  </a:moveTo>
                  <a:lnTo>
                    <a:pt x="8787168" y="15125"/>
                  </a:lnTo>
                  <a:lnTo>
                    <a:pt x="8781961" y="7277"/>
                  </a:lnTo>
                  <a:lnTo>
                    <a:pt x="8774125" y="1955"/>
                  </a:lnTo>
                  <a:lnTo>
                    <a:pt x="8764372" y="0"/>
                  </a:lnTo>
                  <a:lnTo>
                    <a:pt x="8754821" y="1955"/>
                  </a:lnTo>
                  <a:lnTo>
                    <a:pt x="8746960" y="7277"/>
                  </a:lnTo>
                  <a:lnTo>
                    <a:pt x="8741639" y="15125"/>
                  </a:lnTo>
                  <a:lnTo>
                    <a:pt x="8739683" y="24676"/>
                  </a:lnTo>
                  <a:lnTo>
                    <a:pt x="8741639" y="34239"/>
                  </a:lnTo>
                  <a:lnTo>
                    <a:pt x="8746960" y="42087"/>
                  </a:lnTo>
                  <a:lnTo>
                    <a:pt x="8754821" y="47409"/>
                  </a:lnTo>
                  <a:lnTo>
                    <a:pt x="8764372" y="49364"/>
                  </a:lnTo>
                  <a:lnTo>
                    <a:pt x="8773935" y="47409"/>
                  </a:lnTo>
                  <a:lnTo>
                    <a:pt x="8781783" y="42087"/>
                  </a:lnTo>
                  <a:lnTo>
                    <a:pt x="8787105" y="34239"/>
                  </a:lnTo>
                  <a:lnTo>
                    <a:pt x="8789060" y="24676"/>
                  </a:lnTo>
                  <a:close/>
                </a:path>
                <a:path w="8789670" h="1219835">
                  <a:moveTo>
                    <a:pt x="8789530" y="1194904"/>
                  </a:moveTo>
                  <a:lnTo>
                    <a:pt x="8787574" y="1185341"/>
                  </a:lnTo>
                  <a:lnTo>
                    <a:pt x="8782253" y="1177493"/>
                  </a:lnTo>
                  <a:lnTo>
                    <a:pt x="8774392" y="1172171"/>
                  </a:lnTo>
                  <a:lnTo>
                    <a:pt x="8764841" y="1170216"/>
                  </a:lnTo>
                  <a:lnTo>
                    <a:pt x="8755278" y="1172171"/>
                  </a:lnTo>
                  <a:lnTo>
                    <a:pt x="8747430" y="1177493"/>
                  </a:lnTo>
                  <a:lnTo>
                    <a:pt x="8742108" y="1185341"/>
                  </a:lnTo>
                  <a:lnTo>
                    <a:pt x="8740153" y="1194904"/>
                  </a:lnTo>
                  <a:lnTo>
                    <a:pt x="8742108" y="1204455"/>
                  </a:lnTo>
                  <a:lnTo>
                    <a:pt x="8747430" y="1212303"/>
                  </a:lnTo>
                  <a:lnTo>
                    <a:pt x="8755278" y="1217625"/>
                  </a:lnTo>
                  <a:lnTo>
                    <a:pt x="8764841" y="1219581"/>
                  </a:lnTo>
                  <a:lnTo>
                    <a:pt x="8774392" y="1217625"/>
                  </a:lnTo>
                  <a:lnTo>
                    <a:pt x="8782253" y="1212303"/>
                  </a:lnTo>
                  <a:lnTo>
                    <a:pt x="8787574" y="1204455"/>
                  </a:lnTo>
                  <a:lnTo>
                    <a:pt x="8789530" y="1194904"/>
                  </a:lnTo>
                  <a:close/>
                </a:path>
                <a:path w="8789670" h="1219835">
                  <a:moveTo>
                    <a:pt x="8789530" y="891755"/>
                  </a:moveTo>
                  <a:lnTo>
                    <a:pt x="8787574" y="882192"/>
                  </a:lnTo>
                  <a:lnTo>
                    <a:pt x="8782253" y="874344"/>
                  </a:lnTo>
                  <a:lnTo>
                    <a:pt x="8774392" y="869022"/>
                  </a:lnTo>
                  <a:lnTo>
                    <a:pt x="8764841" y="867067"/>
                  </a:lnTo>
                  <a:lnTo>
                    <a:pt x="8755278" y="869022"/>
                  </a:lnTo>
                  <a:lnTo>
                    <a:pt x="8747430" y="874344"/>
                  </a:lnTo>
                  <a:lnTo>
                    <a:pt x="8742108" y="882192"/>
                  </a:lnTo>
                  <a:lnTo>
                    <a:pt x="8740153" y="891755"/>
                  </a:lnTo>
                  <a:lnTo>
                    <a:pt x="8742108" y="901306"/>
                  </a:lnTo>
                  <a:lnTo>
                    <a:pt x="8747430" y="909154"/>
                  </a:lnTo>
                  <a:lnTo>
                    <a:pt x="8755278" y="914476"/>
                  </a:lnTo>
                  <a:lnTo>
                    <a:pt x="8764841" y="916432"/>
                  </a:lnTo>
                  <a:lnTo>
                    <a:pt x="8774392" y="914476"/>
                  </a:lnTo>
                  <a:lnTo>
                    <a:pt x="8782253" y="909154"/>
                  </a:lnTo>
                  <a:lnTo>
                    <a:pt x="8787574" y="901306"/>
                  </a:lnTo>
                  <a:lnTo>
                    <a:pt x="8789530" y="8917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882715" y="998274"/>
            <a:ext cx="8520430" cy="505650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algn="ctr" marL="86360">
              <a:lnSpc>
                <a:spcPct val="100000"/>
              </a:lnSpc>
              <a:spcBef>
                <a:spcPts val="140"/>
              </a:spcBef>
            </a:pPr>
            <a:r>
              <a:rPr dirty="0" sz="2850" spc="-75">
                <a:solidFill>
                  <a:srgbClr val="FFFFFF"/>
                </a:solidFill>
                <a:latin typeface="Arial Black"/>
                <a:cs typeface="Arial Black"/>
              </a:rPr>
              <a:t>Sensors:</a:t>
            </a:r>
            <a:endParaRPr sz="2850">
              <a:latin typeface="Arial Black"/>
              <a:cs typeface="Arial Black"/>
            </a:endParaRPr>
          </a:p>
          <a:p>
            <a:pPr algn="ctr" marL="248920" marR="241300">
              <a:lnSpc>
                <a:spcPct val="117400"/>
              </a:lnSpc>
              <a:spcBef>
                <a:spcPts val="4015"/>
              </a:spcBef>
            </a:pPr>
            <a:r>
              <a:rPr dirty="0" sz="2850" spc="-155">
                <a:solidFill>
                  <a:srgbClr val="FFFFFF"/>
                </a:solidFill>
                <a:latin typeface="Arial Black"/>
                <a:cs typeface="Arial Black"/>
              </a:rPr>
              <a:t>Biometric</a:t>
            </a:r>
            <a:r>
              <a:rPr dirty="0" sz="285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50" spc="-195">
                <a:solidFill>
                  <a:srgbClr val="FFFFFF"/>
                </a:solidFill>
                <a:latin typeface="Arial Black"/>
                <a:cs typeface="Arial Black"/>
              </a:rPr>
              <a:t>Sensors:Measure</a:t>
            </a:r>
            <a:r>
              <a:rPr dirty="0" sz="285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50" spc="-145">
                <a:solidFill>
                  <a:srgbClr val="FFFFFF"/>
                </a:solidFill>
                <a:latin typeface="Arial Black"/>
                <a:cs typeface="Arial Black"/>
              </a:rPr>
              <a:t>heart</a:t>
            </a:r>
            <a:r>
              <a:rPr dirty="0" sz="285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50" spc="-160">
                <a:solidFill>
                  <a:srgbClr val="FFFFFF"/>
                </a:solidFill>
                <a:latin typeface="Arial Black"/>
                <a:cs typeface="Arial Black"/>
              </a:rPr>
              <a:t>rate,</a:t>
            </a:r>
            <a:r>
              <a:rPr dirty="0" sz="285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Arial Black"/>
                <a:cs typeface="Arial Black"/>
              </a:rPr>
              <a:t>blood </a:t>
            </a:r>
            <a:r>
              <a:rPr dirty="0" sz="2850" spc="-175">
                <a:solidFill>
                  <a:srgbClr val="FFFFFF"/>
                </a:solidFill>
                <a:latin typeface="Arial Black"/>
                <a:cs typeface="Arial Black"/>
              </a:rPr>
              <a:t>pressure,</a:t>
            </a:r>
            <a:r>
              <a:rPr dirty="0" sz="285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50" spc="-145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2850" spc="-210">
                <a:solidFill>
                  <a:srgbClr val="FFFFFF"/>
                </a:solidFill>
                <a:latin typeface="Arial Black"/>
                <a:cs typeface="Arial Black"/>
              </a:rPr>
              <a:t> glucose </a:t>
            </a:r>
            <a:r>
              <a:rPr dirty="0" sz="2850" spc="-10">
                <a:solidFill>
                  <a:srgbClr val="FFFFFF"/>
                </a:solidFill>
                <a:latin typeface="Arial Black"/>
                <a:cs typeface="Arial Black"/>
              </a:rPr>
              <a:t>levels.</a:t>
            </a:r>
            <a:endParaRPr sz="28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850">
              <a:latin typeface="Arial Black"/>
              <a:cs typeface="Arial Black"/>
            </a:endParaRPr>
          </a:p>
          <a:p>
            <a:pPr algn="ctr" marL="382270" marR="374650">
              <a:lnSpc>
                <a:spcPct val="117400"/>
              </a:lnSpc>
            </a:pPr>
            <a:r>
              <a:rPr dirty="0" sz="2850" spc="-90">
                <a:solidFill>
                  <a:srgbClr val="FFFFFF"/>
                </a:solidFill>
                <a:latin typeface="Arial Black"/>
                <a:cs typeface="Arial Black"/>
              </a:rPr>
              <a:t>Motion</a:t>
            </a:r>
            <a:r>
              <a:rPr dirty="0" sz="2850" spc="-2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50" spc="-204">
                <a:solidFill>
                  <a:srgbClr val="FFFFFF"/>
                </a:solidFill>
                <a:latin typeface="Arial Black"/>
                <a:cs typeface="Arial Black"/>
              </a:rPr>
              <a:t>Sensors:</a:t>
            </a:r>
            <a:r>
              <a:rPr dirty="0" sz="2850" spc="-2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50" spc="-275">
                <a:solidFill>
                  <a:srgbClr val="FFFFFF"/>
                </a:solidFill>
                <a:latin typeface="Arial Black"/>
                <a:cs typeface="Arial Black"/>
              </a:rPr>
              <a:t>Track</a:t>
            </a:r>
            <a:r>
              <a:rPr dirty="0" sz="2850" spc="-2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50" spc="-170">
                <a:solidFill>
                  <a:srgbClr val="FFFFFF"/>
                </a:solidFill>
                <a:latin typeface="Arial Black"/>
                <a:cs typeface="Arial Black"/>
              </a:rPr>
              <a:t>physical</a:t>
            </a:r>
            <a:r>
              <a:rPr dirty="0" sz="2850" spc="-2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50" spc="-140">
                <a:solidFill>
                  <a:srgbClr val="FFFFFF"/>
                </a:solidFill>
                <a:latin typeface="Arial Black"/>
                <a:cs typeface="Arial Black"/>
              </a:rPr>
              <a:t>activity</a:t>
            </a:r>
            <a:r>
              <a:rPr dirty="0" sz="2850" spc="-2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2850" spc="-145">
                <a:solidFill>
                  <a:srgbClr val="FFFFFF"/>
                </a:solidFill>
                <a:latin typeface="Arial Black"/>
                <a:cs typeface="Arial Black"/>
              </a:rPr>
              <a:t>movement</a:t>
            </a:r>
            <a:r>
              <a:rPr dirty="0" sz="2850" spc="-22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50" spc="-30">
                <a:solidFill>
                  <a:srgbClr val="FFFFFF"/>
                </a:solidFill>
                <a:latin typeface="Arial Black"/>
                <a:cs typeface="Arial Black"/>
              </a:rPr>
              <a:t>patterns.</a:t>
            </a:r>
            <a:endParaRPr sz="2850">
              <a:latin typeface="Arial Black"/>
              <a:cs typeface="Arial Black"/>
            </a:endParaRPr>
          </a:p>
          <a:p>
            <a:pPr algn="ctr" marL="12065" marR="5080">
              <a:lnSpc>
                <a:spcPct val="117400"/>
              </a:lnSpc>
              <a:spcBef>
                <a:spcPts val="4015"/>
              </a:spcBef>
            </a:pPr>
            <a:r>
              <a:rPr dirty="0" sz="2850" spc="-140">
                <a:solidFill>
                  <a:srgbClr val="FFFFFF"/>
                </a:solidFill>
                <a:latin typeface="Arial Black"/>
                <a:cs typeface="Arial Black"/>
              </a:rPr>
              <a:t>Environmental</a:t>
            </a:r>
            <a:r>
              <a:rPr dirty="0" sz="28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50" spc="-185">
                <a:solidFill>
                  <a:srgbClr val="FFFFFF"/>
                </a:solidFill>
                <a:latin typeface="Arial Black"/>
                <a:cs typeface="Arial Black"/>
              </a:rPr>
              <a:t>Sensors:Detect</a:t>
            </a:r>
            <a:r>
              <a:rPr dirty="0" sz="28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50" spc="-240">
                <a:solidFill>
                  <a:srgbClr val="FFFFFF"/>
                </a:solidFill>
                <a:latin typeface="Arial Black"/>
                <a:cs typeface="Arial Black"/>
              </a:rPr>
              <a:t>UV</a:t>
            </a:r>
            <a:r>
              <a:rPr dirty="0" sz="28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50" spc="-190">
                <a:solidFill>
                  <a:srgbClr val="FFFFFF"/>
                </a:solidFill>
                <a:latin typeface="Arial Black"/>
                <a:cs typeface="Arial Black"/>
              </a:rPr>
              <a:t>exposure,</a:t>
            </a:r>
            <a:r>
              <a:rPr dirty="0" sz="28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Arial Black"/>
                <a:cs typeface="Arial Black"/>
              </a:rPr>
              <a:t>air </a:t>
            </a:r>
            <a:r>
              <a:rPr dirty="0" sz="2850" spc="-120">
                <a:solidFill>
                  <a:srgbClr val="FFFFFF"/>
                </a:solidFill>
                <a:latin typeface="Arial Black"/>
                <a:cs typeface="Arial Black"/>
              </a:rPr>
              <a:t>quality,</a:t>
            </a:r>
            <a:r>
              <a:rPr dirty="0" sz="2850" spc="-2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50" spc="-145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2850" spc="-2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50" spc="-55">
                <a:solidFill>
                  <a:srgbClr val="FFFFFF"/>
                </a:solidFill>
                <a:latin typeface="Arial Black"/>
                <a:cs typeface="Arial Black"/>
              </a:rPr>
              <a:t>temperature.</a:t>
            </a:r>
            <a:endParaRPr sz="28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8383842" y="76080"/>
            <a:ext cx="1290320" cy="638810"/>
          </a:xfrm>
          <a:custGeom>
            <a:avLst/>
            <a:gdLst/>
            <a:ahLst/>
            <a:cxnLst/>
            <a:rect l="l" t="t" r="r" b="b"/>
            <a:pathLst>
              <a:path w="1290320" h="638810">
                <a:moveTo>
                  <a:pt x="24654" y="49308"/>
                </a:moveTo>
                <a:lnTo>
                  <a:pt x="15110" y="47352"/>
                </a:lnTo>
                <a:lnTo>
                  <a:pt x="7268" y="42039"/>
                </a:lnTo>
                <a:lnTo>
                  <a:pt x="1955" y="34197"/>
                </a:lnTo>
                <a:lnTo>
                  <a:pt x="0" y="24654"/>
                </a:lnTo>
                <a:lnTo>
                  <a:pt x="1955" y="15110"/>
                </a:lnTo>
                <a:lnTo>
                  <a:pt x="7268" y="7268"/>
                </a:lnTo>
                <a:lnTo>
                  <a:pt x="15110" y="1955"/>
                </a:lnTo>
                <a:lnTo>
                  <a:pt x="24654" y="0"/>
                </a:lnTo>
                <a:lnTo>
                  <a:pt x="34458" y="1955"/>
                </a:lnTo>
                <a:lnTo>
                  <a:pt x="42388" y="7268"/>
                </a:lnTo>
                <a:lnTo>
                  <a:pt x="47614" y="15110"/>
                </a:lnTo>
                <a:lnTo>
                  <a:pt x="49308" y="24654"/>
                </a:lnTo>
                <a:lnTo>
                  <a:pt x="47352" y="34197"/>
                </a:lnTo>
                <a:lnTo>
                  <a:pt x="42039" y="42039"/>
                </a:lnTo>
                <a:lnTo>
                  <a:pt x="34197" y="47352"/>
                </a:lnTo>
                <a:lnTo>
                  <a:pt x="24654" y="49308"/>
                </a:lnTo>
                <a:close/>
              </a:path>
              <a:path w="1290320" h="638810">
                <a:moveTo>
                  <a:pt x="334922" y="49308"/>
                </a:moveTo>
                <a:lnTo>
                  <a:pt x="325379" y="47352"/>
                </a:lnTo>
                <a:lnTo>
                  <a:pt x="317537" y="42039"/>
                </a:lnTo>
                <a:lnTo>
                  <a:pt x="312223" y="34197"/>
                </a:lnTo>
                <a:lnTo>
                  <a:pt x="310268" y="24654"/>
                </a:lnTo>
                <a:lnTo>
                  <a:pt x="312223" y="15110"/>
                </a:lnTo>
                <a:lnTo>
                  <a:pt x="317537" y="7268"/>
                </a:lnTo>
                <a:lnTo>
                  <a:pt x="325379" y="1955"/>
                </a:lnTo>
                <a:lnTo>
                  <a:pt x="334922" y="0"/>
                </a:lnTo>
                <a:lnTo>
                  <a:pt x="344466" y="1955"/>
                </a:lnTo>
                <a:lnTo>
                  <a:pt x="352308" y="7268"/>
                </a:lnTo>
                <a:lnTo>
                  <a:pt x="357621" y="15110"/>
                </a:lnTo>
                <a:lnTo>
                  <a:pt x="359576" y="24654"/>
                </a:lnTo>
                <a:lnTo>
                  <a:pt x="357621" y="34197"/>
                </a:lnTo>
                <a:lnTo>
                  <a:pt x="352308" y="42039"/>
                </a:lnTo>
                <a:lnTo>
                  <a:pt x="344466" y="47352"/>
                </a:lnTo>
                <a:lnTo>
                  <a:pt x="334922" y="49308"/>
                </a:lnTo>
                <a:close/>
              </a:path>
              <a:path w="1290320" h="638810">
                <a:moveTo>
                  <a:pt x="645191" y="49308"/>
                </a:moveTo>
                <a:lnTo>
                  <a:pt x="635648" y="47352"/>
                </a:lnTo>
                <a:lnTo>
                  <a:pt x="627805" y="42039"/>
                </a:lnTo>
                <a:lnTo>
                  <a:pt x="622492" y="34197"/>
                </a:lnTo>
                <a:lnTo>
                  <a:pt x="620537" y="24654"/>
                </a:lnTo>
                <a:lnTo>
                  <a:pt x="622492" y="15110"/>
                </a:lnTo>
                <a:lnTo>
                  <a:pt x="627805" y="7268"/>
                </a:lnTo>
                <a:lnTo>
                  <a:pt x="635648" y="1955"/>
                </a:lnTo>
                <a:lnTo>
                  <a:pt x="645191" y="0"/>
                </a:lnTo>
                <a:lnTo>
                  <a:pt x="654734" y="1955"/>
                </a:lnTo>
                <a:lnTo>
                  <a:pt x="662577" y="7268"/>
                </a:lnTo>
                <a:lnTo>
                  <a:pt x="667890" y="15110"/>
                </a:lnTo>
                <a:lnTo>
                  <a:pt x="669845" y="24654"/>
                </a:lnTo>
                <a:lnTo>
                  <a:pt x="667890" y="34197"/>
                </a:lnTo>
                <a:lnTo>
                  <a:pt x="662577" y="42039"/>
                </a:lnTo>
                <a:lnTo>
                  <a:pt x="654734" y="47352"/>
                </a:lnTo>
                <a:lnTo>
                  <a:pt x="645191" y="49308"/>
                </a:lnTo>
                <a:close/>
              </a:path>
              <a:path w="1290320" h="638810">
                <a:moveTo>
                  <a:pt x="954995" y="49308"/>
                </a:moveTo>
                <a:lnTo>
                  <a:pt x="945451" y="47352"/>
                </a:lnTo>
                <a:lnTo>
                  <a:pt x="937609" y="42039"/>
                </a:lnTo>
                <a:lnTo>
                  <a:pt x="932296" y="34197"/>
                </a:lnTo>
                <a:lnTo>
                  <a:pt x="930341" y="24654"/>
                </a:lnTo>
                <a:lnTo>
                  <a:pt x="932296" y="15110"/>
                </a:lnTo>
                <a:lnTo>
                  <a:pt x="937609" y="7268"/>
                </a:lnTo>
                <a:lnTo>
                  <a:pt x="945451" y="1955"/>
                </a:lnTo>
                <a:lnTo>
                  <a:pt x="954995" y="0"/>
                </a:lnTo>
                <a:lnTo>
                  <a:pt x="964734" y="1955"/>
                </a:lnTo>
                <a:lnTo>
                  <a:pt x="972555" y="7268"/>
                </a:lnTo>
                <a:lnTo>
                  <a:pt x="977759" y="15110"/>
                </a:lnTo>
                <a:lnTo>
                  <a:pt x="979649" y="24654"/>
                </a:lnTo>
                <a:lnTo>
                  <a:pt x="977693" y="34197"/>
                </a:lnTo>
                <a:lnTo>
                  <a:pt x="972380" y="42039"/>
                </a:lnTo>
                <a:lnTo>
                  <a:pt x="964538" y="47352"/>
                </a:lnTo>
                <a:lnTo>
                  <a:pt x="954995" y="49308"/>
                </a:lnTo>
                <a:close/>
              </a:path>
              <a:path w="1290320" h="638810">
                <a:moveTo>
                  <a:pt x="1265263" y="49308"/>
                </a:moveTo>
                <a:lnTo>
                  <a:pt x="1255720" y="47352"/>
                </a:lnTo>
                <a:lnTo>
                  <a:pt x="1247878" y="42039"/>
                </a:lnTo>
                <a:lnTo>
                  <a:pt x="1242564" y="34197"/>
                </a:lnTo>
                <a:lnTo>
                  <a:pt x="1240609" y="24654"/>
                </a:lnTo>
                <a:lnTo>
                  <a:pt x="1242564" y="15110"/>
                </a:lnTo>
                <a:lnTo>
                  <a:pt x="1247878" y="7268"/>
                </a:lnTo>
                <a:lnTo>
                  <a:pt x="1255720" y="1955"/>
                </a:lnTo>
                <a:lnTo>
                  <a:pt x="1265263" y="0"/>
                </a:lnTo>
                <a:lnTo>
                  <a:pt x="1274806" y="1955"/>
                </a:lnTo>
                <a:lnTo>
                  <a:pt x="1282649" y="7268"/>
                </a:lnTo>
                <a:lnTo>
                  <a:pt x="1287962" y="15110"/>
                </a:lnTo>
                <a:lnTo>
                  <a:pt x="1289917" y="24654"/>
                </a:lnTo>
                <a:lnTo>
                  <a:pt x="1287962" y="34197"/>
                </a:lnTo>
                <a:lnTo>
                  <a:pt x="1282649" y="42039"/>
                </a:lnTo>
                <a:lnTo>
                  <a:pt x="1274806" y="47352"/>
                </a:lnTo>
                <a:lnTo>
                  <a:pt x="1265263" y="49308"/>
                </a:lnTo>
                <a:close/>
              </a:path>
              <a:path w="1290320" h="638810">
                <a:moveTo>
                  <a:pt x="25119" y="335387"/>
                </a:moveTo>
                <a:lnTo>
                  <a:pt x="15575" y="333432"/>
                </a:lnTo>
                <a:lnTo>
                  <a:pt x="7733" y="328119"/>
                </a:lnTo>
                <a:lnTo>
                  <a:pt x="2420" y="320277"/>
                </a:lnTo>
                <a:lnTo>
                  <a:pt x="465" y="310733"/>
                </a:lnTo>
                <a:lnTo>
                  <a:pt x="2420" y="301190"/>
                </a:lnTo>
                <a:lnTo>
                  <a:pt x="7733" y="293348"/>
                </a:lnTo>
                <a:lnTo>
                  <a:pt x="15575" y="288035"/>
                </a:lnTo>
                <a:lnTo>
                  <a:pt x="25119" y="286079"/>
                </a:lnTo>
                <a:lnTo>
                  <a:pt x="34662" y="288035"/>
                </a:lnTo>
                <a:lnTo>
                  <a:pt x="42504" y="293348"/>
                </a:lnTo>
                <a:lnTo>
                  <a:pt x="47817" y="301190"/>
                </a:lnTo>
                <a:lnTo>
                  <a:pt x="49773" y="310733"/>
                </a:lnTo>
                <a:lnTo>
                  <a:pt x="47817" y="320277"/>
                </a:lnTo>
                <a:lnTo>
                  <a:pt x="42504" y="328119"/>
                </a:lnTo>
                <a:lnTo>
                  <a:pt x="34662" y="333432"/>
                </a:lnTo>
                <a:lnTo>
                  <a:pt x="25119" y="335387"/>
                </a:lnTo>
                <a:close/>
              </a:path>
              <a:path w="1290320" h="638810">
                <a:moveTo>
                  <a:pt x="334922" y="335387"/>
                </a:moveTo>
                <a:lnTo>
                  <a:pt x="325379" y="333432"/>
                </a:lnTo>
                <a:lnTo>
                  <a:pt x="317536" y="328119"/>
                </a:lnTo>
                <a:lnTo>
                  <a:pt x="312223" y="320277"/>
                </a:lnTo>
                <a:lnTo>
                  <a:pt x="310268" y="310733"/>
                </a:lnTo>
                <a:lnTo>
                  <a:pt x="312223" y="301190"/>
                </a:lnTo>
                <a:lnTo>
                  <a:pt x="317536" y="293348"/>
                </a:lnTo>
                <a:lnTo>
                  <a:pt x="325379" y="288035"/>
                </a:lnTo>
                <a:lnTo>
                  <a:pt x="334922" y="286079"/>
                </a:lnTo>
                <a:lnTo>
                  <a:pt x="344662" y="288035"/>
                </a:lnTo>
                <a:lnTo>
                  <a:pt x="352482" y="293348"/>
                </a:lnTo>
                <a:lnTo>
                  <a:pt x="357686" y="301190"/>
                </a:lnTo>
                <a:lnTo>
                  <a:pt x="359576" y="310733"/>
                </a:lnTo>
                <a:lnTo>
                  <a:pt x="357621" y="320277"/>
                </a:lnTo>
                <a:lnTo>
                  <a:pt x="352308" y="328119"/>
                </a:lnTo>
                <a:lnTo>
                  <a:pt x="344465" y="333432"/>
                </a:lnTo>
                <a:lnTo>
                  <a:pt x="334922" y="335387"/>
                </a:lnTo>
                <a:close/>
              </a:path>
              <a:path w="1290320" h="638810">
                <a:moveTo>
                  <a:pt x="645191" y="335387"/>
                </a:moveTo>
                <a:lnTo>
                  <a:pt x="635648" y="333432"/>
                </a:lnTo>
                <a:lnTo>
                  <a:pt x="627805" y="328119"/>
                </a:lnTo>
                <a:lnTo>
                  <a:pt x="622492" y="320277"/>
                </a:lnTo>
                <a:lnTo>
                  <a:pt x="620537" y="310733"/>
                </a:lnTo>
                <a:lnTo>
                  <a:pt x="622492" y="301190"/>
                </a:lnTo>
                <a:lnTo>
                  <a:pt x="627805" y="293348"/>
                </a:lnTo>
                <a:lnTo>
                  <a:pt x="635648" y="288035"/>
                </a:lnTo>
                <a:lnTo>
                  <a:pt x="645191" y="286079"/>
                </a:lnTo>
                <a:lnTo>
                  <a:pt x="654734" y="288035"/>
                </a:lnTo>
                <a:lnTo>
                  <a:pt x="662577" y="293348"/>
                </a:lnTo>
                <a:lnTo>
                  <a:pt x="667890" y="301190"/>
                </a:lnTo>
                <a:lnTo>
                  <a:pt x="669845" y="310733"/>
                </a:lnTo>
                <a:lnTo>
                  <a:pt x="667890" y="320277"/>
                </a:lnTo>
                <a:lnTo>
                  <a:pt x="662577" y="328119"/>
                </a:lnTo>
                <a:lnTo>
                  <a:pt x="654734" y="333432"/>
                </a:lnTo>
                <a:lnTo>
                  <a:pt x="645191" y="335387"/>
                </a:lnTo>
                <a:close/>
              </a:path>
              <a:path w="1290320" h="638810">
                <a:moveTo>
                  <a:pt x="954994" y="335387"/>
                </a:moveTo>
                <a:lnTo>
                  <a:pt x="945451" y="333432"/>
                </a:lnTo>
                <a:lnTo>
                  <a:pt x="937609" y="328119"/>
                </a:lnTo>
                <a:lnTo>
                  <a:pt x="932296" y="320277"/>
                </a:lnTo>
                <a:lnTo>
                  <a:pt x="930340" y="310733"/>
                </a:lnTo>
                <a:lnTo>
                  <a:pt x="932296" y="301190"/>
                </a:lnTo>
                <a:lnTo>
                  <a:pt x="937609" y="293348"/>
                </a:lnTo>
                <a:lnTo>
                  <a:pt x="945451" y="288035"/>
                </a:lnTo>
                <a:lnTo>
                  <a:pt x="954994" y="286079"/>
                </a:lnTo>
                <a:lnTo>
                  <a:pt x="964799" y="288035"/>
                </a:lnTo>
                <a:lnTo>
                  <a:pt x="972729" y="293348"/>
                </a:lnTo>
                <a:lnTo>
                  <a:pt x="977955" y="301190"/>
                </a:lnTo>
                <a:lnTo>
                  <a:pt x="979649" y="310733"/>
                </a:lnTo>
                <a:lnTo>
                  <a:pt x="977693" y="320277"/>
                </a:lnTo>
                <a:lnTo>
                  <a:pt x="972380" y="328119"/>
                </a:lnTo>
                <a:lnTo>
                  <a:pt x="964538" y="333432"/>
                </a:lnTo>
                <a:lnTo>
                  <a:pt x="954994" y="335387"/>
                </a:lnTo>
                <a:close/>
              </a:path>
              <a:path w="1290320" h="638810">
                <a:moveTo>
                  <a:pt x="1265263" y="335387"/>
                </a:moveTo>
                <a:lnTo>
                  <a:pt x="1255720" y="333432"/>
                </a:lnTo>
                <a:lnTo>
                  <a:pt x="1247878" y="328119"/>
                </a:lnTo>
                <a:lnTo>
                  <a:pt x="1242564" y="320277"/>
                </a:lnTo>
                <a:lnTo>
                  <a:pt x="1240609" y="310733"/>
                </a:lnTo>
                <a:lnTo>
                  <a:pt x="1242564" y="301190"/>
                </a:lnTo>
                <a:lnTo>
                  <a:pt x="1247878" y="293348"/>
                </a:lnTo>
                <a:lnTo>
                  <a:pt x="1255720" y="288035"/>
                </a:lnTo>
                <a:lnTo>
                  <a:pt x="1265263" y="286079"/>
                </a:lnTo>
                <a:lnTo>
                  <a:pt x="1274806" y="288035"/>
                </a:lnTo>
                <a:lnTo>
                  <a:pt x="1282649" y="293348"/>
                </a:lnTo>
                <a:lnTo>
                  <a:pt x="1287962" y="301190"/>
                </a:lnTo>
                <a:lnTo>
                  <a:pt x="1289917" y="310733"/>
                </a:lnTo>
                <a:lnTo>
                  <a:pt x="1287962" y="320277"/>
                </a:lnTo>
                <a:lnTo>
                  <a:pt x="1282649" y="328119"/>
                </a:lnTo>
                <a:lnTo>
                  <a:pt x="1274806" y="333432"/>
                </a:lnTo>
                <a:lnTo>
                  <a:pt x="1265263" y="335387"/>
                </a:lnTo>
                <a:close/>
              </a:path>
              <a:path w="1290320" h="638810">
                <a:moveTo>
                  <a:pt x="25119" y="638213"/>
                </a:moveTo>
                <a:lnTo>
                  <a:pt x="15575" y="636258"/>
                </a:lnTo>
                <a:lnTo>
                  <a:pt x="7733" y="630945"/>
                </a:lnTo>
                <a:lnTo>
                  <a:pt x="2420" y="623103"/>
                </a:lnTo>
                <a:lnTo>
                  <a:pt x="465" y="613559"/>
                </a:lnTo>
                <a:lnTo>
                  <a:pt x="2420" y="604016"/>
                </a:lnTo>
                <a:lnTo>
                  <a:pt x="7733" y="596174"/>
                </a:lnTo>
                <a:lnTo>
                  <a:pt x="15576" y="590861"/>
                </a:lnTo>
                <a:lnTo>
                  <a:pt x="25119" y="588905"/>
                </a:lnTo>
                <a:lnTo>
                  <a:pt x="34662" y="590861"/>
                </a:lnTo>
                <a:lnTo>
                  <a:pt x="42504" y="596174"/>
                </a:lnTo>
                <a:lnTo>
                  <a:pt x="47817" y="604016"/>
                </a:lnTo>
                <a:lnTo>
                  <a:pt x="49773" y="613559"/>
                </a:lnTo>
                <a:lnTo>
                  <a:pt x="47817" y="623103"/>
                </a:lnTo>
                <a:lnTo>
                  <a:pt x="42504" y="630945"/>
                </a:lnTo>
                <a:lnTo>
                  <a:pt x="34662" y="636258"/>
                </a:lnTo>
                <a:lnTo>
                  <a:pt x="25119" y="638213"/>
                </a:lnTo>
                <a:close/>
              </a:path>
              <a:path w="1290320" h="638810">
                <a:moveTo>
                  <a:pt x="334922" y="638213"/>
                </a:moveTo>
                <a:lnTo>
                  <a:pt x="325379" y="636258"/>
                </a:lnTo>
                <a:lnTo>
                  <a:pt x="317536" y="630945"/>
                </a:lnTo>
                <a:lnTo>
                  <a:pt x="312223" y="623103"/>
                </a:lnTo>
                <a:lnTo>
                  <a:pt x="310268" y="613559"/>
                </a:lnTo>
                <a:lnTo>
                  <a:pt x="312223" y="604016"/>
                </a:lnTo>
                <a:lnTo>
                  <a:pt x="317536" y="596174"/>
                </a:lnTo>
                <a:lnTo>
                  <a:pt x="325379" y="590861"/>
                </a:lnTo>
                <a:lnTo>
                  <a:pt x="334922" y="588905"/>
                </a:lnTo>
                <a:lnTo>
                  <a:pt x="344727" y="590861"/>
                </a:lnTo>
                <a:lnTo>
                  <a:pt x="352657" y="596174"/>
                </a:lnTo>
                <a:lnTo>
                  <a:pt x="357883" y="604016"/>
                </a:lnTo>
                <a:lnTo>
                  <a:pt x="359576" y="613559"/>
                </a:lnTo>
                <a:lnTo>
                  <a:pt x="357621" y="623103"/>
                </a:lnTo>
                <a:lnTo>
                  <a:pt x="352308" y="630945"/>
                </a:lnTo>
                <a:lnTo>
                  <a:pt x="344465" y="636258"/>
                </a:lnTo>
                <a:lnTo>
                  <a:pt x="334922" y="638213"/>
                </a:lnTo>
                <a:close/>
              </a:path>
              <a:path w="1290320" h="638810">
                <a:moveTo>
                  <a:pt x="645191" y="638213"/>
                </a:moveTo>
                <a:lnTo>
                  <a:pt x="635648" y="636258"/>
                </a:lnTo>
                <a:lnTo>
                  <a:pt x="627805" y="630945"/>
                </a:lnTo>
                <a:lnTo>
                  <a:pt x="622492" y="623103"/>
                </a:lnTo>
                <a:lnTo>
                  <a:pt x="620537" y="613559"/>
                </a:lnTo>
                <a:lnTo>
                  <a:pt x="622492" y="604016"/>
                </a:lnTo>
                <a:lnTo>
                  <a:pt x="627805" y="596174"/>
                </a:lnTo>
                <a:lnTo>
                  <a:pt x="635648" y="590861"/>
                </a:lnTo>
                <a:lnTo>
                  <a:pt x="645191" y="588905"/>
                </a:lnTo>
                <a:lnTo>
                  <a:pt x="654734" y="590861"/>
                </a:lnTo>
                <a:lnTo>
                  <a:pt x="662577" y="596174"/>
                </a:lnTo>
                <a:lnTo>
                  <a:pt x="667890" y="604016"/>
                </a:lnTo>
                <a:lnTo>
                  <a:pt x="669845" y="613559"/>
                </a:lnTo>
                <a:lnTo>
                  <a:pt x="667890" y="623103"/>
                </a:lnTo>
                <a:lnTo>
                  <a:pt x="662577" y="630945"/>
                </a:lnTo>
                <a:lnTo>
                  <a:pt x="654734" y="636258"/>
                </a:lnTo>
                <a:lnTo>
                  <a:pt x="645191" y="638213"/>
                </a:lnTo>
                <a:close/>
              </a:path>
              <a:path w="1290320" h="638810">
                <a:moveTo>
                  <a:pt x="954994" y="638213"/>
                </a:moveTo>
                <a:lnTo>
                  <a:pt x="945451" y="636258"/>
                </a:lnTo>
                <a:lnTo>
                  <a:pt x="937609" y="630945"/>
                </a:lnTo>
                <a:lnTo>
                  <a:pt x="932296" y="623103"/>
                </a:lnTo>
                <a:lnTo>
                  <a:pt x="930340" y="613559"/>
                </a:lnTo>
                <a:lnTo>
                  <a:pt x="932296" y="604016"/>
                </a:lnTo>
                <a:lnTo>
                  <a:pt x="937609" y="596174"/>
                </a:lnTo>
                <a:lnTo>
                  <a:pt x="945451" y="590861"/>
                </a:lnTo>
                <a:lnTo>
                  <a:pt x="954994" y="588905"/>
                </a:lnTo>
                <a:lnTo>
                  <a:pt x="964799" y="590861"/>
                </a:lnTo>
                <a:lnTo>
                  <a:pt x="972729" y="596174"/>
                </a:lnTo>
                <a:lnTo>
                  <a:pt x="977955" y="604016"/>
                </a:lnTo>
                <a:lnTo>
                  <a:pt x="979649" y="613559"/>
                </a:lnTo>
                <a:lnTo>
                  <a:pt x="977693" y="623103"/>
                </a:lnTo>
                <a:lnTo>
                  <a:pt x="972380" y="630945"/>
                </a:lnTo>
                <a:lnTo>
                  <a:pt x="964538" y="636258"/>
                </a:lnTo>
                <a:lnTo>
                  <a:pt x="954994" y="638213"/>
                </a:lnTo>
                <a:close/>
              </a:path>
              <a:path w="1290320" h="638810">
                <a:moveTo>
                  <a:pt x="1265263" y="638213"/>
                </a:moveTo>
                <a:lnTo>
                  <a:pt x="1255720" y="636258"/>
                </a:lnTo>
                <a:lnTo>
                  <a:pt x="1247878" y="630945"/>
                </a:lnTo>
                <a:lnTo>
                  <a:pt x="1242564" y="623103"/>
                </a:lnTo>
                <a:lnTo>
                  <a:pt x="1240609" y="613559"/>
                </a:lnTo>
                <a:lnTo>
                  <a:pt x="1242564" y="604016"/>
                </a:lnTo>
                <a:lnTo>
                  <a:pt x="1247878" y="596174"/>
                </a:lnTo>
                <a:lnTo>
                  <a:pt x="1255720" y="590861"/>
                </a:lnTo>
                <a:lnTo>
                  <a:pt x="1265263" y="588905"/>
                </a:lnTo>
                <a:lnTo>
                  <a:pt x="1274807" y="590861"/>
                </a:lnTo>
                <a:lnTo>
                  <a:pt x="1282649" y="596174"/>
                </a:lnTo>
                <a:lnTo>
                  <a:pt x="1287962" y="604016"/>
                </a:lnTo>
                <a:lnTo>
                  <a:pt x="1289917" y="613559"/>
                </a:lnTo>
                <a:lnTo>
                  <a:pt x="1287962" y="623103"/>
                </a:lnTo>
                <a:lnTo>
                  <a:pt x="1282649" y="630945"/>
                </a:lnTo>
                <a:lnTo>
                  <a:pt x="1274806" y="636258"/>
                </a:lnTo>
                <a:lnTo>
                  <a:pt x="1265263" y="6382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4" y="0"/>
            <a:ext cx="3562349" cy="334327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43930" y="4951882"/>
            <a:ext cx="2476499" cy="21335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74430" y="120886"/>
            <a:ext cx="6222365" cy="167132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664210" marR="5080" indent="-652145">
              <a:lnSpc>
                <a:spcPct val="117400"/>
              </a:lnSpc>
              <a:spcBef>
                <a:spcPts val="90"/>
              </a:spcBef>
            </a:pPr>
            <a:r>
              <a:rPr dirty="0" sz="4600" spc="-55">
                <a:solidFill>
                  <a:srgbClr val="833695"/>
                </a:solidFill>
              </a:rPr>
              <a:t>Applications</a:t>
            </a:r>
            <a:r>
              <a:rPr dirty="0" sz="4600" spc="-110">
                <a:solidFill>
                  <a:srgbClr val="833695"/>
                </a:solidFill>
              </a:rPr>
              <a:t> </a:t>
            </a:r>
            <a:r>
              <a:rPr dirty="0" sz="4600">
                <a:solidFill>
                  <a:srgbClr val="833695"/>
                </a:solidFill>
              </a:rPr>
              <a:t>of</a:t>
            </a:r>
            <a:r>
              <a:rPr dirty="0" sz="4600" spc="-105">
                <a:solidFill>
                  <a:srgbClr val="833695"/>
                </a:solidFill>
              </a:rPr>
              <a:t> </a:t>
            </a:r>
            <a:r>
              <a:rPr dirty="0" sz="4600" spc="-65">
                <a:solidFill>
                  <a:srgbClr val="833695"/>
                </a:solidFill>
              </a:rPr>
              <a:t>Wearable </a:t>
            </a:r>
            <a:r>
              <a:rPr dirty="0" sz="4600" spc="-50">
                <a:solidFill>
                  <a:srgbClr val="833695"/>
                </a:solidFill>
              </a:rPr>
              <a:t>Fashion</a:t>
            </a:r>
            <a:r>
              <a:rPr dirty="0" sz="4600" spc="-229">
                <a:solidFill>
                  <a:srgbClr val="833695"/>
                </a:solidFill>
              </a:rPr>
              <a:t> </a:t>
            </a:r>
            <a:r>
              <a:rPr dirty="0" sz="4600" spc="-10">
                <a:solidFill>
                  <a:srgbClr val="833695"/>
                </a:solidFill>
              </a:rPr>
              <a:t>Technology</a:t>
            </a:r>
            <a:endParaRPr sz="4600"/>
          </a:p>
        </p:txBody>
      </p:sp>
      <p:sp>
        <p:nvSpPr>
          <p:cNvPr id="6" name="object 6" descr=""/>
          <p:cNvSpPr txBox="1"/>
          <p:nvPr/>
        </p:nvSpPr>
        <p:spPr>
          <a:xfrm>
            <a:off x="1414831" y="2700205"/>
            <a:ext cx="7094855" cy="2210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-635">
              <a:lnSpc>
                <a:spcPct val="116599"/>
              </a:lnSpc>
              <a:spcBef>
                <a:spcPts val="95"/>
              </a:spcBef>
            </a:pPr>
            <a:r>
              <a:rPr dirty="0" sz="2050" spc="100">
                <a:solidFill>
                  <a:srgbClr val="534A75"/>
                </a:solidFill>
                <a:latin typeface="Arial Black"/>
                <a:cs typeface="Arial Black"/>
              </a:rPr>
              <a:t>-</a:t>
            </a:r>
            <a:r>
              <a:rPr dirty="0" sz="2050" spc="-110">
                <a:solidFill>
                  <a:srgbClr val="534A75"/>
                </a:solidFill>
                <a:latin typeface="Arial Black"/>
                <a:cs typeface="Arial Black"/>
              </a:rPr>
              <a:t>Continuous</a:t>
            </a:r>
            <a:r>
              <a:rPr dirty="0" sz="2050" spc="-145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110">
                <a:solidFill>
                  <a:srgbClr val="534A75"/>
                </a:solidFill>
                <a:latin typeface="Arial Black"/>
                <a:cs typeface="Arial Black"/>
              </a:rPr>
              <a:t>Monitoring:Smart</a:t>
            </a:r>
            <a:r>
              <a:rPr dirty="0" sz="2050" spc="-140">
                <a:solidFill>
                  <a:srgbClr val="534A75"/>
                </a:solidFill>
                <a:latin typeface="Arial Black"/>
                <a:cs typeface="Arial Black"/>
              </a:rPr>
              <a:t> rings</a:t>
            </a:r>
            <a:r>
              <a:rPr dirty="0" sz="2050" spc="-145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114">
                <a:solidFill>
                  <a:srgbClr val="534A75"/>
                </a:solidFill>
                <a:latin typeface="Arial Black"/>
                <a:cs typeface="Arial Black"/>
              </a:rPr>
              <a:t>and</a:t>
            </a:r>
            <a:r>
              <a:rPr dirty="0" sz="2050" spc="-140">
                <a:solidFill>
                  <a:srgbClr val="534A75"/>
                </a:solidFill>
                <a:latin typeface="Arial Black"/>
                <a:cs typeface="Arial Black"/>
              </a:rPr>
              <a:t> bracelets</a:t>
            </a:r>
            <a:r>
              <a:rPr dirty="0" sz="2050" spc="-145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25">
                <a:solidFill>
                  <a:srgbClr val="534A75"/>
                </a:solidFill>
                <a:latin typeface="Arial Black"/>
                <a:cs typeface="Arial Black"/>
              </a:rPr>
              <a:t>can </a:t>
            </a:r>
            <a:r>
              <a:rPr dirty="0" sz="2050" spc="-165">
                <a:solidFill>
                  <a:srgbClr val="534A75"/>
                </a:solidFill>
                <a:latin typeface="Arial Black"/>
                <a:cs typeface="Arial Black"/>
              </a:rPr>
              <a:t>keep</a:t>
            </a:r>
            <a:r>
              <a:rPr dirty="0" sz="2050" spc="-175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145">
                <a:solidFill>
                  <a:srgbClr val="534A75"/>
                </a:solidFill>
                <a:latin typeface="Arial Black"/>
                <a:cs typeface="Arial Black"/>
              </a:rPr>
              <a:t>an</a:t>
            </a:r>
            <a:r>
              <a:rPr dirty="0" sz="2050" spc="-170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135">
                <a:solidFill>
                  <a:srgbClr val="534A75"/>
                </a:solidFill>
                <a:latin typeface="Arial Black"/>
                <a:cs typeface="Arial Black"/>
              </a:rPr>
              <a:t>eye</a:t>
            </a:r>
            <a:r>
              <a:rPr dirty="0" sz="2050" spc="-175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85">
                <a:solidFill>
                  <a:srgbClr val="534A75"/>
                </a:solidFill>
                <a:latin typeface="Arial Black"/>
                <a:cs typeface="Arial Black"/>
              </a:rPr>
              <a:t>on</a:t>
            </a:r>
            <a:r>
              <a:rPr dirty="0" sz="2050" spc="-170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80">
                <a:solidFill>
                  <a:srgbClr val="534A75"/>
                </a:solidFill>
                <a:latin typeface="Arial Black"/>
                <a:cs typeface="Arial Black"/>
              </a:rPr>
              <a:t>your</a:t>
            </a:r>
            <a:r>
              <a:rPr dirty="0" sz="2050" spc="-170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100">
                <a:solidFill>
                  <a:srgbClr val="534A75"/>
                </a:solidFill>
                <a:latin typeface="Arial Black"/>
                <a:cs typeface="Arial Black"/>
              </a:rPr>
              <a:t>vital</a:t>
            </a:r>
            <a:r>
              <a:rPr dirty="0" sz="2050" spc="-175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180">
                <a:solidFill>
                  <a:srgbClr val="534A75"/>
                </a:solidFill>
                <a:latin typeface="Arial Black"/>
                <a:cs typeface="Arial Black"/>
              </a:rPr>
              <a:t>signs</a:t>
            </a:r>
            <a:r>
              <a:rPr dirty="0" sz="2050" spc="-170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110">
                <a:solidFill>
                  <a:srgbClr val="534A75"/>
                </a:solidFill>
                <a:latin typeface="Arial Black"/>
                <a:cs typeface="Arial Black"/>
              </a:rPr>
              <a:t>all</a:t>
            </a:r>
            <a:r>
              <a:rPr dirty="0" sz="2050" spc="-170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105">
                <a:solidFill>
                  <a:srgbClr val="534A75"/>
                </a:solidFill>
                <a:latin typeface="Arial Black"/>
                <a:cs typeface="Arial Black"/>
              </a:rPr>
              <a:t>the</a:t>
            </a:r>
            <a:r>
              <a:rPr dirty="0" sz="2050" spc="-175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120">
                <a:solidFill>
                  <a:srgbClr val="534A75"/>
                </a:solidFill>
                <a:latin typeface="Arial Black"/>
                <a:cs typeface="Arial Black"/>
              </a:rPr>
              <a:t>time,</a:t>
            </a:r>
            <a:r>
              <a:rPr dirty="0" sz="2050" spc="-170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120">
                <a:solidFill>
                  <a:srgbClr val="534A75"/>
                </a:solidFill>
                <a:latin typeface="Arial Black"/>
                <a:cs typeface="Arial Black"/>
              </a:rPr>
              <a:t>alerting</a:t>
            </a:r>
            <a:r>
              <a:rPr dirty="0" sz="2050" spc="-170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25">
                <a:solidFill>
                  <a:srgbClr val="534A75"/>
                </a:solidFill>
                <a:latin typeface="Arial Black"/>
                <a:cs typeface="Arial Black"/>
              </a:rPr>
              <a:t>you </a:t>
            </a:r>
            <a:r>
              <a:rPr dirty="0" sz="2050" spc="-75">
                <a:solidFill>
                  <a:srgbClr val="534A75"/>
                </a:solidFill>
                <a:latin typeface="Arial Black"/>
                <a:cs typeface="Arial Black"/>
              </a:rPr>
              <a:t>to</a:t>
            </a:r>
            <a:r>
              <a:rPr dirty="0" sz="2050" spc="-165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120">
                <a:solidFill>
                  <a:srgbClr val="534A75"/>
                </a:solidFill>
                <a:latin typeface="Arial Black"/>
                <a:cs typeface="Arial Black"/>
              </a:rPr>
              <a:t>any</a:t>
            </a:r>
            <a:r>
              <a:rPr dirty="0" sz="2050" spc="-165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100">
                <a:solidFill>
                  <a:srgbClr val="534A75"/>
                </a:solidFill>
                <a:latin typeface="Arial Black"/>
                <a:cs typeface="Arial Black"/>
              </a:rPr>
              <a:t>potential</a:t>
            </a:r>
            <a:r>
              <a:rPr dirty="0" sz="2050" spc="-160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110">
                <a:solidFill>
                  <a:srgbClr val="534A75"/>
                </a:solidFill>
                <a:latin typeface="Arial Black"/>
                <a:cs typeface="Arial Black"/>
              </a:rPr>
              <a:t>health</a:t>
            </a:r>
            <a:r>
              <a:rPr dirty="0" sz="2050" spc="-165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10">
                <a:solidFill>
                  <a:srgbClr val="534A75"/>
                </a:solidFill>
                <a:latin typeface="Arial Black"/>
                <a:cs typeface="Arial Black"/>
              </a:rPr>
              <a:t>problems.</a:t>
            </a:r>
            <a:endParaRPr sz="2050">
              <a:latin typeface="Arial Black"/>
              <a:cs typeface="Arial Black"/>
            </a:endParaRPr>
          </a:p>
          <a:p>
            <a:pPr algn="ctr" marL="87630" marR="80010">
              <a:lnSpc>
                <a:spcPct val="116599"/>
              </a:lnSpc>
            </a:pPr>
            <a:r>
              <a:rPr dirty="0" sz="2050" spc="100">
                <a:solidFill>
                  <a:srgbClr val="534A75"/>
                </a:solidFill>
                <a:latin typeface="Arial Black"/>
                <a:cs typeface="Arial Black"/>
              </a:rPr>
              <a:t>-</a:t>
            </a:r>
            <a:r>
              <a:rPr dirty="0" sz="2050" spc="-125">
                <a:solidFill>
                  <a:srgbClr val="534A75"/>
                </a:solidFill>
                <a:latin typeface="Arial Black"/>
                <a:cs typeface="Arial Black"/>
              </a:rPr>
              <a:t>Posture</a:t>
            </a:r>
            <a:r>
              <a:rPr dirty="0" sz="2050" spc="-155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110">
                <a:solidFill>
                  <a:srgbClr val="534A75"/>
                </a:solidFill>
                <a:latin typeface="Arial Black"/>
                <a:cs typeface="Arial Black"/>
              </a:rPr>
              <a:t>Correction:</a:t>
            </a:r>
            <a:r>
              <a:rPr dirty="0" sz="2050" spc="-150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145">
                <a:solidFill>
                  <a:srgbClr val="534A75"/>
                </a:solidFill>
                <a:latin typeface="Arial Black"/>
                <a:cs typeface="Arial Black"/>
              </a:rPr>
              <a:t>Smart</a:t>
            </a:r>
            <a:r>
              <a:rPr dirty="0" sz="2050" spc="-150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130">
                <a:solidFill>
                  <a:srgbClr val="534A75"/>
                </a:solidFill>
                <a:latin typeface="Arial Black"/>
                <a:cs typeface="Arial Black"/>
              </a:rPr>
              <a:t>shirts</a:t>
            </a:r>
            <a:r>
              <a:rPr dirty="0" sz="2050" spc="-150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114">
                <a:solidFill>
                  <a:srgbClr val="534A75"/>
                </a:solidFill>
                <a:latin typeface="Arial Black"/>
                <a:cs typeface="Arial Black"/>
              </a:rPr>
              <a:t>and</a:t>
            </a:r>
            <a:r>
              <a:rPr dirty="0" sz="2050" spc="-150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110">
                <a:solidFill>
                  <a:srgbClr val="534A75"/>
                </a:solidFill>
                <a:latin typeface="Arial Black"/>
                <a:cs typeface="Arial Black"/>
              </a:rPr>
              <a:t>undershirts</a:t>
            </a:r>
            <a:r>
              <a:rPr dirty="0" sz="2050" spc="-155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45">
                <a:solidFill>
                  <a:srgbClr val="534A75"/>
                </a:solidFill>
                <a:latin typeface="Arial Black"/>
                <a:cs typeface="Arial Black"/>
              </a:rPr>
              <a:t>give </a:t>
            </a:r>
            <a:r>
              <a:rPr dirty="0" sz="2050" spc="-85">
                <a:solidFill>
                  <a:srgbClr val="534A75"/>
                </a:solidFill>
                <a:latin typeface="Arial Black"/>
                <a:cs typeface="Arial Black"/>
              </a:rPr>
              <a:t>you</a:t>
            </a:r>
            <a:r>
              <a:rPr dirty="0" sz="2050" spc="-155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80">
                <a:solidFill>
                  <a:srgbClr val="534A75"/>
                </a:solidFill>
                <a:latin typeface="Arial Black"/>
                <a:cs typeface="Arial Black"/>
              </a:rPr>
              <a:t>real-</a:t>
            </a:r>
            <a:r>
              <a:rPr dirty="0" sz="2050" spc="-120">
                <a:solidFill>
                  <a:srgbClr val="534A75"/>
                </a:solidFill>
                <a:latin typeface="Arial Black"/>
                <a:cs typeface="Arial Black"/>
              </a:rPr>
              <a:t>time</a:t>
            </a:r>
            <a:r>
              <a:rPr dirty="0" sz="2050" spc="-155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145">
                <a:solidFill>
                  <a:srgbClr val="534A75"/>
                </a:solidFill>
                <a:latin typeface="Arial Black"/>
                <a:cs typeface="Arial Black"/>
              </a:rPr>
              <a:t>feedback</a:t>
            </a:r>
            <a:r>
              <a:rPr dirty="0" sz="2050" spc="-155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85">
                <a:solidFill>
                  <a:srgbClr val="534A75"/>
                </a:solidFill>
                <a:latin typeface="Arial Black"/>
                <a:cs typeface="Arial Black"/>
              </a:rPr>
              <a:t>on</a:t>
            </a:r>
            <a:r>
              <a:rPr dirty="0" sz="2050" spc="-150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80">
                <a:solidFill>
                  <a:srgbClr val="534A75"/>
                </a:solidFill>
                <a:latin typeface="Arial Black"/>
                <a:cs typeface="Arial Black"/>
              </a:rPr>
              <a:t>your</a:t>
            </a:r>
            <a:r>
              <a:rPr dirty="0" sz="2050" spc="-155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114">
                <a:solidFill>
                  <a:srgbClr val="534A75"/>
                </a:solidFill>
                <a:latin typeface="Arial Black"/>
                <a:cs typeface="Arial Black"/>
              </a:rPr>
              <a:t>posture,</a:t>
            </a:r>
            <a:r>
              <a:rPr dirty="0" sz="2050" spc="-155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110">
                <a:solidFill>
                  <a:srgbClr val="534A75"/>
                </a:solidFill>
                <a:latin typeface="Arial Black"/>
                <a:cs typeface="Arial Black"/>
              </a:rPr>
              <a:t>helping</a:t>
            </a:r>
            <a:r>
              <a:rPr dirty="0" sz="2050" spc="-150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25">
                <a:solidFill>
                  <a:srgbClr val="534A75"/>
                </a:solidFill>
                <a:latin typeface="Arial Black"/>
                <a:cs typeface="Arial Black"/>
              </a:rPr>
              <a:t>you </a:t>
            </a:r>
            <a:r>
              <a:rPr dirty="0" sz="2050" spc="-130">
                <a:solidFill>
                  <a:srgbClr val="534A75"/>
                </a:solidFill>
                <a:latin typeface="Arial Black"/>
                <a:cs typeface="Arial Black"/>
              </a:rPr>
              <a:t>stand</a:t>
            </a:r>
            <a:r>
              <a:rPr dirty="0" sz="2050" spc="-175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114">
                <a:solidFill>
                  <a:srgbClr val="534A75"/>
                </a:solidFill>
                <a:latin typeface="Arial Black"/>
                <a:cs typeface="Arial Black"/>
              </a:rPr>
              <a:t>and</a:t>
            </a:r>
            <a:r>
              <a:rPr dirty="0" sz="2050" spc="-170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135">
                <a:solidFill>
                  <a:srgbClr val="534A75"/>
                </a:solidFill>
                <a:latin typeface="Arial Black"/>
                <a:cs typeface="Arial Black"/>
              </a:rPr>
              <a:t>sit</a:t>
            </a:r>
            <a:r>
              <a:rPr dirty="0" sz="2050" spc="-170">
                <a:solidFill>
                  <a:srgbClr val="534A75"/>
                </a:solidFill>
                <a:latin typeface="Arial Black"/>
                <a:cs typeface="Arial Black"/>
              </a:rPr>
              <a:t> </a:t>
            </a:r>
            <a:r>
              <a:rPr dirty="0" sz="2050" spc="-10">
                <a:solidFill>
                  <a:srgbClr val="534A75"/>
                </a:solidFill>
                <a:latin typeface="Arial Black"/>
                <a:cs typeface="Arial Black"/>
              </a:rPr>
              <a:t>correctly.</a:t>
            </a:r>
            <a:endParaRPr sz="20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753600" cy="7315200"/>
            <a:chOff x="0" y="0"/>
            <a:chExt cx="9753600" cy="7315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753599" cy="731509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84620" y="208965"/>
              <a:ext cx="9360535" cy="6867525"/>
            </a:xfrm>
            <a:custGeom>
              <a:avLst/>
              <a:gdLst/>
              <a:ahLst/>
              <a:cxnLst/>
              <a:rect l="l" t="t" r="r" b="b"/>
              <a:pathLst>
                <a:path w="9360535" h="6867525">
                  <a:moveTo>
                    <a:pt x="9360230" y="1368107"/>
                  </a:moveTo>
                  <a:lnTo>
                    <a:pt x="9332087" y="1368107"/>
                  </a:lnTo>
                  <a:lnTo>
                    <a:pt x="9332087" y="6682689"/>
                  </a:lnTo>
                  <a:lnTo>
                    <a:pt x="9360230" y="6682689"/>
                  </a:lnTo>
                  <a:lnTo>
                    <a:pt x="9360230" y="1368107"/>
                  </a:lnTo>
                  <a:close/>
                </a:path>
                <a:path w="9360535" h="6867525">
                  <a:moveTo>
                    <a:pt x="9360230" y="1337437"/>
                  </a:moveTo>
                  <a:lnTo>
                    <a:pt x="5156822" y="1337437"/>
                  </a:lnTo>
                  <a:lnTo>
                    <a:pt x="5156822" y="33235"/>
                  </a:lnTo>
                  <a:lnTo>
                    <a:pt x="5122888" y="33235"/>
                  </a:lnTo>
                  <a:lnTo>
                    <a:pt x="5122888" y="1337437"/>
                  </a:lnTo>
                  <a:lnTo>
                    <a:pt x="5122888" y="1367917"/>
                  </a:lnTo>
                  <a:lnTo>
                    <a:pt x="5122888" y="6682867"/>
                  </a:lnTo>
                  <a:lnTo>
                    <a:pt x="3975214" y="6682867"/>
                  </a:lnTo>
                  <a:lnTo>
                    <a:pt x="3975214" y="1367917"/>
                  </a:lnTo>
                  <a:lnTo>
                    <a:pt x="5122888" y="1367917"/>
                  </a:lnTo>
                  <a:lnTo>
                    <a:pt x="5122888" y="1337437"/>
                  </a:lnTo>
                  <a:lnTo>
                    <a:pt x="3944556" y="1337437"/>
                  </a:lnTo>
                  <a:lnTo>
                    <a:pt x="3944556" y="1367917"/>
                  </a:lnTo>
                  <a:lnTo>
                    <a:pt x="3944556" y="6682867"/>
                  </a:lnTo>
                  <a:lnTo>
                    <a:pt x="3944556" y="6714617"/>
                  </a:lnTo>
                  <a:lnTo>
                    <a:pt x="5122888" y="6714617"/>
                  </a:lnTo>
                  <a:lnTo>
                    <a:pt x="5122888" y="6833883"/>
                  </a:lnTo>
                  <a:lnTo>
                    <a:pt x="33223" y="6833883"/>
                  </a:lnTo>
                  <a:lnTo>
                    <a:pt x="33223" y="33020"/>
                  </a:lnTo>
                  <a:lnTo>
                    <a:pt x="5156822" y="33020"/>
                  </a:lnTo>
                  <a:lnTo>
                    <a:pt x="5156822" y="0"/>
                  </a:lnTo>
                  <a:lnTo>
                    <a:pt x="0" y="0"/>
                  </a:lnTo>
                  <a:lnTo>
                    <a:pt x="0" y="33020"/>
                  </a:lnTo>
                  <a:lnTo>
                    <a:pt x="0" y="6833883"/>
                  </a:lnTo>
                  <a:lnTo>
                    <a:pt x="0" y="6866903"/>
                  </a:lnTo>
                  <a:lnTo>
                    <a:pt x="5156822" y="6866903"/>
                  </a:lnTo>
                  <a:lnTo>
                    <a:pt x="5156822" y="6834238"/>
                  </a:lnTo>
                  <a:lnTo>
                    <a:pt x="5156822" y="6833883"/>
                  </a:lnTo>
                  <a:lnTo>
                    <a:pt x="5156822" y="6714617"/>
                  </a:lnTo>
                  <a:lnTo>
                    <a:pt x="9360230" y="6714617"/>
                  </a:lnTo>
                  <a:lnTo>
                    <a:pt x="9360230" y="6682867"/>
                  </a:lnTo>
                  <a:lnTo>
                    <a:pt x="5156822" y="6682867"/>
                  </a:lnTo>
                  <a:lnTo>
                    <a:pt x="5156822" y="1367917"/>
                  </a:lnTo>
                  <a:lnTo>
                    <a:pt x="9360230" y="1367917"/>
                  </a:lnTo>
                  <a:lnTo>
                    <a:pt x="9360230" y="1337437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9815" y="0"/>
              <a:ext cx="104774" cy="36249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1831" y="0"/>
              <a:ext cx="104774" cy="36249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5822" y="370187"/>
              <a:ext cx="104774" cy="33337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3469" y="6923553"/>
              <a:ext cx="104774" cy="39164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41452" y="6923553"/>
              <a:ext cx="104774" cy="39164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7459" y="6582417"/>
              <a:ext cx="104774" cy="333375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566506" y="1459458"/>
              <a:ext cx="1219835" cy="4439285"/>
            </a:xfrm>
            <a:custGeom>
              <a:avLst/>
              <a:gdLst/>
              <a:ahLst/>
              <a:cxnLst/>
              <a:rect l="l" t="t" r="r" b="b"/>
              <a:pathLst>
                <a:path w="1219835" h="4439285">
                  <a:moveTo>
                    <a:pt x="49352" y="4414278"/>
                  </a:moveTo>
                  <a:lnTo>
                    <a:pt x="47396" y="4404715"/>
                  </a:lnTo>
                  <a:lnTo>
                    <a:pt x="42075" y="4396867"/>
                  </a:lnTo>
                  <a:lnTo>
                    <a:pt x="34226" y="4391545"/>
                  </a:lnTo>
                  <a:lnTo>
                    <a:pt x="24676" y="4389577"/>
                  </a:lnTo>
                  <a:lnTo>
                    <a:pt x="15125" y="4391482"/>
                  </a:lnTo>
                  <a:lnTo>
                    <a:pt x="7277" y="4396689"/>
                  </a:lnTo>
                  <a:lnTo>
                    <a:pt x="1955" y="4404525"/>
                  </a:lnTo>
                  <a:lnTo>
                    <a:pt x="0" y="4414278"/>
                  </a:lnTo>
                  <a:lnTo>
                    <a:pt x="1955" y="4423829"/>
                  </a:lnTo>
                  <a:lnTo>
                    <a:pt x="7277" y="4431690"/>
                  </a:lnTo>
                  <a:lnTo>
                    <a:pt x="15125" y="4437011"/>
                  </a:lnTo>
                  <a:lnTo>
                    <a:pt x="24676" y="4438967"/>
                  </a:lnTo>
                  <a:lnTo>
                    <a:pt x="34226" y="4437011"/>
                  </a:lnTo>
                  <a:lnTo>
                    <a:pt x="42075" y="4431690"/>
                  </a:lnTo>
                  <a:lnTo>
                    <a:pt x="47396" y="4423829"/>
                  </a:lnTo>
                  <a:lnTo>
                    <a:pt x="49352" y="4414278"/>
                  </a:lnTo>
                  <a:close/>
                </a:path>
                <a:path w="1219835" h="4439285">
                  <a:moveTo>
                    <a:pt x="49352" y="25158"/>
                  </a:moveTo>
                  <a:lnTo>
                    <a:pt x="47396" y="15595"/>
                  </a:lnTo>
                  <a:lnTo>
                    <a:pt x="42075" y="7747"/>
                  </a:lnTo>
                  <a:lnTo>
                    <a:pt x="34226" y="2425"/>
                  </a:lnTo>
                  <a:lnTo>
                    <a:pt x="24676" y="469"/>
                  </a:lnTo>
                  <a:lnTo>
                    <a:pt x="15125" y="2362"/>
                  </a:lnTo>
                  <a:lnTo>
                    <a:pt x="7277" y="7569"/>
                  </a:lnTo>
                  <a:lnTo>
                    <a:pt x="1955" y="15405"/>
                  </a:lnTo>
                  <a:lnTo>
                    <a:pt x="0" y="25158"/>
                  </a:lnTo>
                  <a:lnTo>
                    <a:pt x="1955" y="34709"/>
                  </a:lnTo>
                  <a:lnTo>
                    <a:pt x="7277" y="42570"/>
                  </a:lnTo>
                  <a:lnTo>
                    <a:pt x="15125" y="47891"/>
                  </a:lnTo>
                  <a:lnTo>
                    <a:pt x="24676" y="49847"/>
                  </a:lnTo>
                  <a:lnTo>
                    <a:pt x="34226" y="47891"/>
                  </a:lnTo>
                  <a:lnTo>
                    <a:pt x="42075" y="42570"/>
                  </a:lnTo>
                  <a:lnTo>
                    <a:pt x="47396" y="34709"/>
                  </a:lnTo>
                  <a:lnTo>
                    <a:pt x="49352" y="25158"/>
                  </a:lnTo>
                  <a:close/>
                </a:path>
                <a:path w="1219835" h="4439285">
                  <a:moveTo>
                    <a:pt x="335280" y="4414278"/>
                  </a:moveTo>
                  <a:lnTo>
                    <a:pt x="333324" y="4404715"/>
                  </a:lnTo>
                  <a:lnTo>
                    <a:pt x="328002" y="4396867"/>
                  </a:lnTo>
                  <a:lnTo>
                    <a:pt x="320154" y="4391545"/>
                  </a:lnTo>
                  <a:lnTo>
                    <a:pt x="310591" y="4389577"/>
                  </a:lnTo>
                  <a:lnTo>
                    <a:pt x="301040" y="4391279"/>
                  </a:lnTo>
                  <a:lnTo>
                    <a:pt x="293192" y="4396511"/>
                  </a:lnTo>
                  <a:lnTo>
                    <a:pt x="287870" y="4404461"/>
                  </a:lnTo>
                  <a:lnTo>
                    <a:pt x="285915" y="4414278"/>
                  </a:lnTo>
                  <a:lnTo>
                    <a:pt x="287870" y="4423829"/>
                  </a:lnTo>
                  <a:lnTo>
                    <a:pt x="293192" y="4431690"/>
                  </a:lnTo>
                  <a:lnTo>
                    <a:pt x="301040" y="4437011"/>
                  </a:lnTo>
                  <a:lnTo>
                    <a:pt x="310591" y="4438967"/>
                  </a:lnTo>
                  <a:lnTo>
                    <a:pt x="320154" y="4437011"/>
                  </a:lnTo>
                  <a:lnTo>
                    <a:pt x="328002" y="4431690"/>
                  </a:lnTo>
                  <a:lnTo>
                    <a:pt x="333324" y="4423829"/>
                  </a:lnTo>
                  <a:lnTo>
                    <a:pt x="335280" y="4414278"/>
                  </a:lnTo>
                  <a:close/>
                </a:path>
                <a:path w="1219835" h="4439285">
                  <a:moveTo>
                    <a:pt x="335280" y="25158"/>
                  </a:moveTo>
                  <a:lnTo>
                    <a:pt x="333324" y="15595"/>
                  </a:lnTo>
                  <a:lnTo>
                    <a:pt x="328002" y="7747"/>
                  </a:lnTo>
                  <a:lnTo>
                    <a:pt x="320154" y="2425"/>
                  </a:lnTo>
                  <a:lnTo>
                    <a:pt x="310591" y="469"/>
                  </a:lnTo>
                  <a:lnTo>
                    <a:pt x="301040" y="2159"/>
                  </a:lnTo>
                  <a:lnTo>
                    <a:pt x="293192" y="7391"/>
                  </a:lnTo>
                  <a:lnTo>
                    <a:pt x="287870" y="15341"/>
                  </a:lnTo>
                  <a:lnTo>
                    <a:pt x="285915" y="25158"/>
                  </a:lnTo>
                  <a:lnTo>
                    <a:pt x="287870" y="34709"/>
                  </a:lnTo>
                  <a:lnTo>
                    <a:pt x="293192" y="42570"/>
                  </a:lnTo>
                  <a:lnTo>
                    <a:pt x="301040" y="47891"/>
                  </a:lnTo>
                  <a:lnTo>
                    <a:pt x="310591" y="49847"/>
                  </a:lnTo>
                  <a:lnTo>
                    <a:pt x="320154" y="47891"/>
                  </a:lnTo>
                  <a:lnTo>
                    <a:pt x="328002" y="42570"/>
                  </a:lnTo>
                  <a:lnTo>
                    <a:pt x="333324" y="34709"/>
                  </a:lnTo>
                  <a:lnTo>
                    <a:pt x="335280" y="25158"/>
                  </a:lnTo>
                  <a:close/>
                </a:path>
                <a:path w="1219835" h="4439285">
                  <a:moveTo>
                    <a:pt x="630047" y="4414278"/>
                  </a:moveTo>
                  <a:lnTo>
                    <a:pt x="628091" y="4404715"/>
                  </a:lnTo>
                  <a:lnTo>
                    <a:pt x="622769" y="4396867"/>
                  </a:lnTo>
                  <a:lnTo>
                    <a:pt x="614921" y="4391545"/>
                  </a:lnTo>
                  <a:lnTo>
                    <a:pt x="605358" y="4389590"/>
                  </a:lnTo>
                  <a:lnTo>
                    <a:pt x="595807" y="4391279"/>
                  </a:lnTo>
                  <a:lnTo>
                    <a:pt x="587959" y="4396511"/>
                  </a:lnTo>
                  <a:lnTo>
                    <a:pt x="582637" y="4404461"/>
                  </a:lnTo>
                  <a:lnTo>
                    <a:pt x="580682" y="4414278"/>
                  </a:lnTo>
                  <a:lnTo>
                    <a:pt x="582637" y="4423829"/>
                  </a:lnTo>
                  <a:lnTo>
                    <a:pt x="587959" y="4431690"/>
                  </a:lnTo>
                  <a:lnTo>
                    <a:pt x="595807" y="4437011"/>
                  </a:lnTo>
                  <a:lnTo>
                    <a:pt x="605358" y="4438967"/>
                  </a:lnTo>
                  <a:lnTo>
                    <a:pt x="614921" y="4437011"/>
                  </a:lnTo>
                  <a:lnTo>
                    <a:pt x="622769" y="4431690"/>
                  </a:lnTo>
                  <a:lnTo>
                    <a:pt x="628091" y="4423829"/>
                  </a:lnTo>
                  <a:lnTo>
                    <a:pt x="630047" y="4414278"/>
                  </a:lnTo>
                  <a:close/>
                </a:path>
                <a:path w="1219835" h="4439285">
                  <a:moveTo>
                    <a:pt x="630047" y="25158"/>
                  </a:moveTo>
                  <a:lnTo>
                    <a:pt x="628091" y="15595"/>
                  </a:lnTo>
                  <a:lnTo>
                    <a:pt x="622769" y="7747"/>
                  </a:lnTo>
                  <a:lnTo>
                    <a:pt x="614921" y="2425"/>
                  </a:lnTo>
                  <a:lnTo>
                    <a:pt x="605358" y="469"/>
                  </a:lnTo>
                  <a:lnTo>
                    <a:pt x="595807" y="2159"/>
                  </a:lnTo>
                  <a:lnTo>
                    <a:pt x="587959" y="7391"/>
                  </a:lnTo>
                  <a:lnTo>
                    <a:pt x="582637" y="15341"/>
                  </a:lnTo>
                  <a:lnTo>
                    <a:pt x="580682" y="25158"/>
                  </a:lnTo>
                  <a:lnTo>
                    <a:pt x="582637" y="34709"/>
                  </a:lnTo>
                  <a:lnTo>
                    <a:pt x="587959" y="42570"/>
                  </a:lnTo>
                  <a:lnTo>
                    <a:pt x="595807" y="47891"/>
                  </a:lnTo>
                  <a:lnTo>
                    <a:pt x="605358" y="49847"/>
                  </a:lnTo>
                  <a:lnTo>
                    <a:pt x="614921" y="47891"/>
                  </a:lnTo>
                  <a:lnTo>
                    <a:pt x="622769" y="42570"/>
                  </a:lnTo>
                  <a:lnTo>
                    <a:pt x="628091" y="34709"/>
                  </a:lnTo>
                  <a:lnTo>
                    <a:pt x="630047" y="25158"/>
                  </a:lnTo>
                  <a:close/>
                </a:path>
                <a:path w="1219835" h="4439285">
                  <a:moveTo>
                    <a:pt x="916432" y="4413809"/>
                  </a:moveTo>
                  <a:lnTo>
                    <a:pt x="914476" y="4404245"/>
                  </a:lnTo>
                  <a:lnTo>
                    <a:pt x="909154" y="4396397"/>
                  </a:lnTo>
                  <a:lnTo>
                    <a:pt x="901306" y="4391076"/>
                  </a:lnTo>
                  <a:lnTo>
                    <a:pt x="891743" y="4389120"/>
                  </a:lnTo>
                  <a:lnTo>
                    <a:pt x="882192" y="4391076"/>
                  </a:lnTo>
                  <a:lnTo>
                    <a:pt x="874344" y="4396397"/>
                  </a:lnTo>
                  <a:lnTo>
                    <a:pt x="869022" y="4404245"/>
                  </a:lnTo>
                  <a:lnTo>
                    <a:pt x="867067" y="4413809"/>
                  </a:lnTo>
                  <a:lnTo>
                    <a:pt x="869022" y="4423372"/>
                  </a:lnTo>
                  <a:lnTo>
                    <a:pt x="874344" y="4431220"/>
                  </a:lnTo>
                  <a:lnTo>
                    <a:pt x="882192" y="4436542"/>
                  </a:lnTo>
                  <a:lnTo>
                    <a:pt x="891743" y="4438497"/>
                  </a:lnTo>
                  <a:lnTo>
                    <a:pt x="901306" y="4436542"/>
                  </a:lnTo>
                  <a:lnTo>
                    <a:pt x="909154" y="4431220"/>
                  </a:lnTo>
                  <a:lnTo>
                    <a:pt x="914476" y="4423372"/>
                  </a:lnTo>
                  <a:lnTo>
                    <a:pt x="916432" y="4413809"/>
                  </a:lnTo>
                  <a:close/>
                </a:path>
                <a:path w="1219835" h="4439285">
                  <a:moveTo>
                    <a:pt x="916432" y="24688"/>
                  </a:moveTo>
                  <a:lnTo>
                    <a:pt x="914476" y="15138"/>
                  </a:lnTo>
                  <a:lnTo>
                    <a:pt x="909154" y="7277"/>
                  </a:lnTo>
                  <a:lnTo>
                    <a:pt x="901306" y="1955"/>
                  </a:lnTo>
                  <a:lnTo>
                    <a:pt x="891743" y="0"/>
                  </a:lnTo>
                  <a:lnTo>
                    <a:pt x="882192" y="1955"/>
                  </a:lnTo>
                  <a:lnTo>
                    <a:pt x="874344" y="7277"/>
                  </a:lnTo>
                  <a:lnTo>
                    <a:pt x="869022" y="15138"/>
                  </a:lnTo>
                  <a:lnTo>
                    <a:pt x="867067" y="24688"/>
                  </a:lnTo>
                  <a:lnTo>
                    <a:pt x="869022" y="34251"/>
                  </a:lnTo>
                  <a:lnTo>
                    <a:pt x="874344" y="42100"/>
                  </a:lnTo>
                  <a:lnTo>
                    <a:pt x="882192" y="47421"/>
                  </a:lnTo>
                  <a:lnTo>
                    <a:pt x="891743" y="49377"/>
                  </a:lnTo>
                  <a:lnTo>
                    <a:pt x="901306" y="47421"/>
                  </a:lnTo>
                  <a:lnTo>
                    <a:pt x="909154" y="42100"/>
                  </a:lnTo>
                  <a:lnTo>
                    <a:pt x="914476" y="34251"/>
                  </a:lnTo>
                  <a:lnTo>
                    <a:pt x="916432" y="24688"/>
                  </a:lnTo>
                  <a:close/>
                </a:path>
                <a:path w="1219835" h="4439285">
                  <a:moveTo>
                    <a:pt x="1219581" y="4413809"/>
                  </a:moveTo>
                  <a:lnTo>
                    <a:pt x="1217625" y="4404245"/>
                  </a:lnTo>
                  <a:lnTo>
                    <a:pt x="1212303" y="4396397"/>
                  </a:lnTo>
                  <a:lnTo>
                    <a:pt x="1204455" y="4391076"/>
                  </a:lnTo>
                  <a:lnTo>
                    <a:pt x="1194892" y="4389120"/>
                  </a:lnTo>
                  <a:lnTo>
                    <a:pt x="1185341" y="4391076"/>
                  </a:lnTo>
                  <a:lnTo>
                    <a:pt x="1177493" y="4396397"/>
                  </a:lnTo>
                  <a:lnTo>
                    <a:pt x="1172171" y="4404245"/>
                  </a:lnTo>
                  <a:lnTo>
                    <a:pt x="1170216" y="4413809"/>
                  </a:lnTo>
                  <a:lnTo>
                    <a:pt x="1172171" y="4423372"/>
                  </a:lnTo>
                  <a:lnTo>
                    <a:pt x="1177493" y="4431220"/>
                  </a:lnTo>
                  <a:lnTo>
                    <a:pt x="1185341" y="4436542"/>
                  </a:lnTo>
                  <a:lnTo>
                    <a:pt x="1194892" y="4438497"/>
                  </a:lnTo>
                  <a:lnTo>
                    <a:pt x="1204455" y="4436542"/>
                  </a:lnTo>
                  <a:lnTo>
                    <a:pt x="1212303" y="4431220"/>
                  </a:lnTo>
                  <a:lnTo>
                    <a:pt x="1217625" y="4423372"/>
                  </a:lnTo>
                  <a:lnTo>
                    <a:pt x="1219581" y="4413809"/>
                  </a:lnTo>
                  <a:close/>
                </a:path>
                <a:path w="1219835" h="4439285">
                  <a:moveTo>
                    <a:pt x="1219581" y="24688"/>
                  </a:moveTo>
                  <a:lnTo>
                    <a:pt x="1217625" y="15138"/>
                  </a:lnTo>
                  <a:lnTo>
                    <a:pt x="1212303" y="7277"/>
                  </a:lnTo>
                  <a:lnTo>
                    <a:pt x="1204455" y="1955"/>
                  </a:lnTo>
                  <a:lnTo>
                    <a:pt x="1194892" y="0"/>
                  </a:lnTo>
                  <a:lnTo>
                    <a:pt x="1185341" y="1955"/>
                  </a:lnTo>
                  <a:lnTo>
                    <a:pt x="1177493" y="7277"/>
                  </a:lnTo>
                  <a:lnTo>
                    <a:pt x="1172171" y="15138"/>
                  </a:lnTo>
                  <a:lnTo>
                    <a:pt x="1170216" y="24688"/>
                  </a:lnTo>
                  <a:lnTo>
                    <a:pt x="1172171" y="34251"/>
                  </a:lnTo>
                  <a:lnTo>
                    <a:pt x="1177493" y="42100"/>
                  </a:lnTo>
                  <a:lnTo>
                    <a:pt x="1185341" y="47421"/>
                  </a:lnTo>
                  <a:lnTo>
                    <a:pt x="1194892" y="49377"/>
                  </a:lnTo>
                  <a:lnTo>
                    <a:pt x="1204455" y="47421"/>
                  </a:lnTo>
                  <a:lnTo>
                    <a:pt x="1212303" y="42100"/>
                  </a:lnTo>
                  <a:lnTo>
                    <a:pt x="1217625" y="34251"/>
                  </a:lnTo>
                  <a:lnTo>
                    <a:pt x="1219581" y="246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62994" y="132255"/>
            <a:ext cx="4915535" cy="15773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5700"/>
              </a:lnSpc>
              <a:spcBef>
                <a:spcPts val="100"/>
              </a:spcBef>
            </a:pPr>
            <a:r>
              <a:rPr dirty="0" sz="2200" spc="55" b="0">
                <a:solidFill>
                  <a:srgbClr val="000000"/>
                </a:solidFill>
                <a:latin typeface="Cambria"/>
                <a:cs typeface="Cambria"/>
              </a:rPr>
              <a:t>Fitness</a:t>
            </a:r>
            <a:r>
              <a:rPr dirty="0" sz="2200" spc="110" b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2200" spc="55" b="0">
                <a:solidFill>
                  <a:srgbClr val="000000"/>
                </a:solidFill>
                <a:latin typeface="Cambria"/>
                <a:cs typeface="Cambria"/>
              </a:rPr>
              <a:t>trackers:</a:t>
            </a:r>
            <a:r>
              <a:rPr dirty="0" sz="2200" spc="114" b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2200" spc="85" b="0">
                <a:solidFill>
                  <a:srgbClr val="000000"/>
                </a:solidFill>
                <a:latin typeface="Cambria"/>
                <a:cs typeface="Cambria"/>
              </a:rPr>
              <a:t>These</a:t>
            </a:r>
            <a:r>
              <a:rPr dirty="0" sz="2200" spc="114" b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2200" spc="40" b="0">
                <a:solidFill>
                  <a:srgbClr val="000000"/>
                </a:solidFill>
                <a:latin typeface="Cambria"/>
                <a:cs typeface="Cambria"/>
              </a:rPr>
              <a:t>wearables </a:t>
            </a:r>
            <a:r>
              <a:rPr dirty="0" sz="2200" spc="90" b="0">
                <a:solidFill>
                  <a:srgbClr val="000000"/>
                </a:solidFill>
                <a:latin typeface="Cambria"/>
                <a:cs typeface="Cambria"/>
              </a:rPr>
              <a:t>often</a:t>
            </a:r>
            <a:r>
              <a:rPr dirty="0" sz="2200" spc="110" b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2200" spc="130" b="0">
                <a:solidFill>
                  <a:srgbClr val="000000"/>
                </a:solidFill>
                <a:latin typeface="Cambria"/>
                <a:cs typeface="Cambria"/>
              </a:rPr>
              <a:t>come</a:t>
            </a:r>
            <a:r>
              <a:rPr dirty="0" sz="2200" spc="114" b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2200" b="0">
                <a:solidFill>
                  <a:srgbClr val="000000"/>
                </a:solidFill>
                <a:latin typeface="Cambria"/>
                <a:cs typeface="Cambria"/>
              </a:rPr>
              <a:t>in</a:t>
            </a:r>
            <a:r>
              <a:rPr dirty="0" sz="2200" spc="114" b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2200" spc="95" b="0">
                <a:solidFill>
                  <a:srgbClr val="000000"/>
                </a:solidFill>
                <a:latin typeface="Cambria"/>
                <a:cs typeface="Cambria"/>
              </a:rPr>
              <a:t>the</a:t>
            </a:r>
            <a:r>
              <a:rPr dirty="0" sz="2200" spc="114" b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2200" spc="80" b="0">
                <a:solidFill>
                  <a:srgbClr val="000000"/>
                </a:solidFill>
                <a:latin typeface="Cambria"/>
                <a:cs typeface="Cambria"/>
              </a:rPr>
              <a:t>form</a:t>
            </a:r>
            <a:r>
              <a:rPr dirty="0" sz="2200" spc="114" b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2200" spc="90" b="0">
                <a:solidFill>
                  <a:srgbClr val="000000"/>
                </a:solidFill>
                <a:latin typeface="Cambria"/>
                <a:cs typeface="Cambria"/>
              </a:rPr>
              <a:t>of</a:t>
            </a:r>
            <a:r>
              <a:rPr dirty="0" sz="2200" spc="114" b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2200" spc="50" b="0">
                <a:solidFill>
                  <a:srgbClr val="000000"/>
                </a:solidFill>
                <a:latin typeface="Cambria"/>
                <a:cs typeface="Cambria"/>
              </a:rPr>
              <a:t>wristbands, </a:t>
            </a:r>
            <a:r>
              <a:rPr dirty="0" sz="2200" spc="55" b="0">
                <a:solidFill>
                  <a:srgbClr val="000000"/>
                </a:solidFill>
                <a:latin typeface="Cambria"/>
                <a:cs typeface="Cambria"/>
              </a:rPr>
              <a:t>straps</a:t>
            </a:r>
            <a:r>
              <a:rPr dirty="0" sz="2200" spc="105" b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2200" spc="70" b="0">
                <a:solidFill>
                  <a:srgbClr val="000000"/>
                </a:solidFill>
                <a:latin typeface="Cambria"/>
                <a:cs typeface="Cambria"/>
              </a:rPr>
              <a:t>or</a:t>
            </a:r>
            <a:r>
              <a:rPr dirty="0" sz="2200" spc="110" b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2200" spc="70" b="0">
                <a:solidFill>
                  <a:srgbClr val="000000"/>
                </a:solidFill>
                <a:latin typeface="Cambria"/>
                <a:cs typeface="Cambria"/>
              </a:rPr>
              <a:t>headbands</a:t>
            </a:r>
            <a:r>
              <a:rPr dirty="0" sz="2200" spc="110" b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2200" spc="80" b="0">
                <a:solidFill>
                  <a:srgbClr val="000000"/>
                </a:solidFill>
                <a:latin typeface="Cambria"/>
                <a:cs typeface="Cambria"/>
              </a:rPr>
              <a:t>that</a:t>
            </a:r>
            <a:r>
              <a:rPr dirty="0" sz="2200" spc="110" b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2200" spc="70" b="0">
                <a:solidFill>
                  <a:srgbClr val="000000"/>
                </a:solidFill>
                <a:latin typeface="Cambria"/>
                <a:cs typeface="Cambria"/>
              </a:rPr>
              <a:t>monitor </a:t>
            </a:r>
            <a:r>
              <a:rPr dirty="0" sz="2200" spc="55" b="0">
                <a:solidFill>
                  <a:srgbClr val="000000"/>
                </a:solidFill>
                <a:latin typeface="Cambria"/>
                <a:cs typeface="Cambria"/>
              </a:rPr>
              <a:t>physical</a:t>
            </a:r>
            <a:r>
              <a:rPr dirty="0" sz="2200" spc="130" b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2200" spc="50" b="0">
                <a:solidFill>
                  <a:srgbClr val="000000"/>
                </a:solidFill>
                <a:latin typeface="Cambria"/>
                <a:cs typeface="Cambria"/>
              </a:rPr>
              <a:t>activity</a:t>
            </a:r>
            <a:r>
              <a:rPr dirty="0" sz="2200" spc="135" b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2200" spc="75" b="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2200" spc="135" b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2200" b="0">
                <a:solidFill>
                  <a:srgbClr val="000000"/>
                </a:solidFill>
                <a:latin typeface="Cambria"/>
                <a:cs typeface="Cambria"/>
              </a:rPr>
              <a:t>vital</a:t>
            </a:r>
            <a:r>
              <a:rPr dirty="0" sz="2200" spc="135" b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2200" spc="55" b="0">
                <a:solidFill>
                  <a:srgbClr val="000000"/>
                </a:solidFill>
                <a:latin typeface="Cambria"/>
                <a:cs typeface="Cambria"/>
              </a:rPr>
              <a:t>signs.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5423" y="1683577"/>
            <a:ext cx="9132570" cy="50590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4146550">
              <a:lnSpc>
                <a:spcPct val="115700"/>
              </a:lnSpc>
              <a:spcBef>
                <a:spcPts val="100"/>
              </a:spcBef>
            </a:pPr>
            <a:r>
              <a:rPr dirty="0" sz="2200" spc="65">
                <a:latin typeface="Cambria"/>
                <a:cs typeface="Cambria"/>
              </a:rPr>
              <a:t>Trackers</a:t>
            </a:r>
            <a:r>
              <a:rPr dirty="0" sz="2200" spc="180">
                <a:latin typeface="Cambria"/>
                <a:cs typeface="Cambria"/>
              </a:rPr>
              <a:t> </a:t>
            </a:r>
            <a:r>
              <a:rPr dirty="0" sz="2200" spc="70">
                <a:latin typeface="Cambria"/>
                <a:cs typeface="Cambria"/>
              </a:rPr>
              <a:t>may</a:t>
            </a:r>
            <a:r>
              <a:rPr dirty="0" sz="2200" spc="185">
                <a:latin typeface="Cambria"/>
                <a:cs typeface="Cambria"/>
              </a:rPr>
              <a:t> </a:t>
            </a:r>
            <a:r>
              <a:rPr dirty="0" sz="2200" spc="120">
                <a:latin typeface="Cambria"/>
                <a:cs typeface="Cambria"/>
              </a:rPr>
              <a:t>connect</a:t>
            </a:r>
            <a:r>
              <a:rPr dirty="0" sz="2200" spc="185">
                <a:latin typeface="Cambria"/>
                <a:cs typeface="Cambria"/>
              </a:rPr>
              <a:t> </a:t>
            </a:r>
            <a:r>
              <a:rPr dirty="0" sz="2200">
                <a:latin typeface="Cambria"/>
                <a:cs typeface="Cambria"/>
              </a:rPr>
              <a:t>wirelessly</a:t>
            </a:r>
            <a:r>
              <a:rPr dirty="0" sz="2200" spc="185">
                <a:latin typeface="Cambria"/>
                <a:cs typeface="Cambria"/>
              </a:rPr>
              <a:t> </a:t>
            </a:r>
            <a:r>
              <a:rPr dirty="0" sz="2200" spc="100">
                <a:latin typeface="Cambria"/>
                <a:cs typeface="Cambria"/>
              </a:rPr>
              <a:t>to</a:t>
            </a:r>
            <a:r>
              <a:rPr dirty="0" sz="2200" spc="185">
                <a:latin typeface="Cambria"/>
                <a:cs typeface="Cambria"/>
              </a:rPr>
              <a:t> </a:t>
            </a:r>
            <a:r>
              <a:rPr dirty="0" sz="2200" spc="45">
                <a:latin typeface="Cambria"/>
                <a:cs typeface="Cambria"/>
              </a:rPr>
              <a:t>an </a:t>
            </a:r>
            <a:r>
              <a:rPr dirty="0" sz="2200" spc="60">
                <a:latin typeface="Cambria"/>
                <a:cs typeface="Cambria"/>
              </a:rPr>
              <a:t>app</a:t>
            </a:r>
            <a:r>
              <a:rPr dirty="0" sz="2200" spc="100">
                <a:latin typeface="Cambria"/>
                <a:cs typeface="Cambria"/>
              </a:rPr>
              <a:t> </a:t>
            </a:r>
            <a:r>
              <a:rPr dirty="0" sz="2200" spc="70">
                <a:latin typeface="Cambria"/>
                <a:cs typeface="Cambria"/>
              </a:rPr>
              <a:t>for</a:t>
            </a:r>
            <a:r>
              <a:rPr dirty="0" sz="2200" spc="100">
                <a:latin typeface="Cambria"/>
                <a:cs typeface="Cambria"/>
              </a:rPr>
              <a:t> </a:t>
            </a:r>
            <a:r>
              <a:rPr dirty="0" sz="2200" spc="65">
                <a:latin typeface="Cambria"/>
                <a:cs typeface="Cambria"/>
              </a:rPr>
              <a:t>data</a:t>
            </a:r>
            <a:r>
              <a:rPr dirty="0" sz="2200" spc="100">
                <a:latin typeface="Cambria"/>
                <a:cs typeface="Cambria"/>
              </a:rPr>
              <a:t> </a:t>
            </a:r>
            <a:r>
              <a:rPr dirty="0" sz="2200" spc="80">
                <a:latin typeface="Cambria"/>
                <a:cs typeface="Cambria"/>
              </a:rPr>
              <a:t>storage,</a:t>
            </a:r>
            <a:r>
              <a:rPr dirty="0" sz="2200" spc="100">
                <a:latin typeface="Cambria"/>
                <a:cs typeface="Cambria"/>
              </a:rPr>
              <a:t> </a:t>
            </a:r>
            <a:r>
              <a:rPr dirty="0" sz="2200" spc="80">
                <a:latin typeface="Cambria"/>
                <a:cs typeface="Cambria"/>
              </a:rPr>
              <a:t>processing</a:t>
            </a:r>
            <a:r>
              <a:rPr dirty="0" sz="2200" spc="100">
                <a:latin typeface="Cambria"/>
                <a:cs typeface="Cambria"/>
              </a:rPr>
              <a:t> </a:t>
            </a:r>
            <a:r>
              <a:rPr dirty="0" sz="2200" spc="50">
                <a:latin typeface="Cambria"/>
                <a:cs typeface="Cambria"/>
              </a:rPr>
              <a:t>and </a:t>
            </a:r>
            <a:r>
              <a:rPr dirty="0" sz="2200" spc="60">
                <a:latin typeface="Cambria"/>
                <a:cs typeface="Cambria"/>
              </a:rPr>
              <a:t>reporting.</a:t>
            </a:r>
            <a:endParaRPr sz="2200">
              <a:latin typeface="Cambria"/>
              <a:cs typeface="Cambria"/>
            </a:endParaRPr>
          </a:p>
          <a:p>
            <a:pPr algn="ctr" marL="3869690">
              <a:lnSpc>
                <a:spcPts val="2510"/>
              </a:lnSpc>
            </a:pPr>
            <a:r>
              <a:rPr dirty="0" sz="2100" spc="70">
                <a:latin typeface="Cambria"/>
                <a:cs typeface="Cambria"/>
              </a:rPr>
              <a:t>VR</a:t>
            </a:r>
            <a:r>
              <a:rPr dirty="0" sz="2100" spc="105">
                <a:latin typeface="Cambria"/>
                <a:cs typeface="Cambria"/>
              </a:rPr>
              <a:t> </a:t>
            </a:r>
            <a:r>
              <a:rPr dirty="0" sz="2100" spc="80">
                <a:latin typeface="Cambria"/>
                <a:cs typeface="Cambria"/>
              </a:rPr>
              <a:t>headsets:</a:t>
            </a:r>
            <a:r>
              <a:rPr dirty="0" sz="2100" spc="105">
                <a:latin typeface="Cambria"/>
                <a:cs typeface="Cambria"/>
              </a:rPr>
              <a:t> </a:t>
            </a:r>
            <a:r>
              <a:rPr dirty="0" sz="2100" spc="70">
                <a:latin typeface="Cambria"/>
                <a:cs typeface="Cambria"/>
              </a:rPr>
              <a:t>VR</a:t>
            </a:r>
            <a:r>
              <a:rPr dirty="0" sz="2100" spc="105">
                <a:latin typeface="Cambria"/>
                <a:cs typeface="Cambria"/>
              </a:rPr>
              <a:t> </a:t>
            </a:r>
            <a:r>
              <a:rPr dirty="0" sz="2100" spc="95">
                <a:latin typeface="Cambria"/>
                <a:cs typeface="Cambria"/>
              </a:rPr>
              <a:t>headsets</a:t>
            </a:r>
            <a:r>
              <a:rPr dirty="0" sz="2100" spc="105">
                <a:latin typeface="Cambria"/>
                <a:cs typeface="Cambria"/>
              </a:rPr>
              <a:t> </a:t>
            </a:r>
            <a:r>
              <a:rPr dirty="0" sz="2100" spc="65">
                <a:latin typeface="Cambria"/>
                <a:cs typeface="Cambria"/>
              </a:rPr>
              <a:t>entirely</a:t>
            </a:r>
            <a:r>
              <a:rPr dirty="0" sz="2100" spc="105">
                <a:latin typeface="Cambria"/>
                <a:cs typeface="Cambria"/>
              </a:rPr>
              <a:t> </a:t>
            </a:r>
            <a:r>
              <a:rPr dirty="0" sz="2100" spc="80">
                <a:latin typeface="Cambria"/>
                <a:cs typeface="Cambria"/>
              </a:rPr>
              <a:t>replace</a:t>
            </a:r>
            <a:endParaRPr sz="2100">
              <a:latin typeface="Cambria"/>
              <a:cs typeface="Cambria"/>
            </a:endParaRPr>
          </a:p>
          <a:p>
            <a:pPr algn="ctr" marL="4046854" marR="168910" indent="-635">
              <a:lnSpc>
                <a:spcPct val="118100"/>
              </a:lnSpc>
            </a:pPr>
            <a:r>
              <a:rPr dirty="0" sz="2100" spc="105">
                <a:latin typeface="Cambria"/>
                <a:cs typeface="Cambria"/>
              </a:rPr>
              <a:t>the </a:t>
            </a:r>
            <a:r>
              <a:rPr dirty="0" sz="2100" spc="85">
                <a:latin typeface="Cambria"/>
                <a:cs typeface="Cambria"/>
              </a:rPr>
              <a:t>user</a:t>
            </a:r>
            <a:r>
              <a:rPr dirty="0" sz="2100" spc="105">
                <a:latin typeface="Cambria"/>
                <a:cs typeface="Cambria"/>
              </a:rPr>
              <a:t> </a:t>
            </a:r>
            <a:r>
              <a:rPr dirty="0" sz="2100" spc="85">
                <a:latin typeface="Cambria"/>
                <a:cs typeface="Cambria"/>
              </a:rPr>
              <a:t>environment</a:t>
            </a:r>
            <a:r>
              <a:rPr dirty="0" sz="2100" spc="110">
                <a:latin typeface="Cambria"/>
                <a:cs typeface="Cambria"/>
              </a:rPr>
              <a:t> </a:t>
            </a:r>
            <a:r>
              <a:rPr dirty="0" sz="2100" spc="65">
                <a:latin typeface="Cambria"/>
                <a:cs typeface="Cambria"/>
              </a:rPr>
              <a:t>with</a:t>
            </a:r>
            <a:r>
              <a:rPr dirty="0" sz="2100" spc="105">
                <a:latin typeface="Cambria"/>
                <a:cs typeface="Cambria"/>
              </a:rPr>
              <a:t> </a:t>
            </a:r>
            <a:r>
              <a:rPr dirty="0" sz="2100" spc="45">
                <a:latin typeface="Cambria"/>
                <a:cs typeface="Cambria"/>
              </a:rPr>
              <a:t>digital </a:t>
            </a:r>
            <a:r>
              <a:rPr dirty="0" sz="2100" spc="80">
                <a:latin typeface="Cambria"/>
                <a:cs typeface="Cambria"/>
              </a:rPr>
              <a:t>information</a:t>
            </a:r>
            <a:r>
              <a:rPr dirty="0" sz="2100" spc="100">
                <a:latin typeface="Cambria"/>
                <a:cs typeface="Cambria"/>
              </a:rPr>
              <a:t> </a:t>
            </a:r>
            <a:r>
              <a:rPr dirty="0" sz="2100" spc="90">
                <a:latin typeface="Cambria"/>
                <a:cs typeface="Cambria"/>
              </a:rPr>
              <a:t>and</a:t>
            </a:r>
            <a:r>
              <a:rPr dirty="0" sz="2100" spc="105">
                <a:latin typeface="Cambria"/>
                <a:cs typeface="Cambria"/>
              </a:rPr>
              <a:t> </a:t>
            </a:r>
            <a:r>
              <a:rPr dirty="0" sz="2100" spc="110">
                <a:latin typeface="Cambria"/>
                <a:cs typeface="Cambria"/>
              </a:rPr>
              <a:t>endhance</a:t>
            </a:r>
            <a:r>
              <a:rPr dirty="0" sz="2100" spc="105">
                <a:latin typeface="Cambria"/>
                <a:cs typeface="Cambria"/>
              </a:rPr>
              <a:t> the </a:t>
            </a:r>
            <a:r>
              <a:rPr dirty="0" sz="2100" spc="60">
                <a:latin typeface="Cambria"/>
                <a:cs typeface="Cambria"/>
              </a:rPr>
              <a:t>fictional reality.</a:t>
            </a:r>
            <a:r>
              <a:rPr dirty="0" sz="2100" spc="100">
                <a:latin typeface="Cambria"/>
                <a:cs typeface="Cambria"/>
              </a:rPr>
              <a:t> </a:t>
            </a:r>
            <a:r>
              <a:rPr dirty="0" sz="2100" spc="70">
                <a:latin typeface="Cambria"/>
                <a:cs typeface="Cambria"/>
              </a:rPr>
              <a:t>VR</a:t>
            </a:r>
            <a:r>
              <a:rPr dirty="0" sz="2100" spc="105">
                <a:latin typeface="Cambria"/>
                <a:cs typeface="Cambria"/>
              </a:rPr>
              <a:t> </a:t>
            </a:r>
            <a:r>
              <a:rPr dirty="0" sz="2100" spc="80">
                <a:latin typeface="Cambria"/>
                <a:cs typeface="Cambria"/>
              </a:rPr>
              <a:t>users</a:t>
            </a:r>
            <a:r>
              <a:rPr dirty="0" sz="2100" spc="105">
                <a:latin typeface="Cambria"/>
                <a:cs typeface="Cambria"/>
              </a:rPr>
              <a:t> </a:t>
            </a:r>
            <a:r>
              <a:rPr dirty="0" sz="2100" spc="75">
                <a:latin typeface="Cambria"/>
                <a:cs typeface="Cambria"/>
              </a:rPr>
              <a:t>are</a:t>
            </a:r>
            <a:r>
              <a:rPr dirty="0" sz="2100" spc="105">
                <a:latin typeface="Cambria"/>
                <a:cs typeface="Cambria"/>
              </a:rPr>
              <a:t> </a:t>
            </a:r>
            <a:r>
              <a:rPr dirty="0" sz="2100" spc="90">
                <a:latin typeface="Cambria"/>
                <a:cs typeface="Cambria"/>
              </a:rPr>
              <a:t>controlled</a:t>
            </a:r>
            <a:r>
              <a:rPr dirty="0" sz="2100" spc="105">
                <a:latin typeface="Cambria"/>
                <a:cs typeface="Cambria"/>
              </a:rPr>
              <a:t> </a:t>
            </a:r>
            <a:r>
              <a:rPr dirty="0" sz="2100" spc="60">
                <a:latin typeface="Cambria"/>
                <a:cs typeface="Cambria"/>
              </a:rPr>
              <a:t>by</a:t>
            </a:r>
            <a:r>
              <a:rPr dirty="0" sz="2100" spc="105">
                <a:latin typeface="Cambria"/>
                <a:cs typeface="Cambria"/>
              </a:rPr>
              <a:t> </a:t>
            </a:r>
            <a:r>
              <a:rPr dirty="0" sz="2100" spc="80">
                <a:latin typeface="Cambria"/>
                <a:cs typeface="Cambria"/>
              </a:rPr>
              <a:t>the system.</a:t>
            </a:r>
            <a:endParaRPr sz="2100">
              <a:latin typeface="Cambria"/>
              <a:cs typeface="Cambria"/>
            </a:endParaRPr>
          </a:p>
          <a:p>
            <a:pPr algn="ctr" marL="242570" marR="3007995">
              <a:lnSpc>
                <a:spcPct val="116799"/>
              </a:lnSpc>
              <a:spcBef>
                <a:spcPts val="290"/>
              </a:spcBef>
            </a:pPr>
            <a:r>
              <a:rPr dirty="0" sz="2250" spc="-90">
                <a:latin typeface="Verdana"/>
                <a:cs typeface="Verdana"/>
              </a:rPr>
              <a:t>Smart</a:t>
            </a:r>
            <a:r>
              <a:rPr dirty="0" sz="2250" spc="-200">
                <a:latin typeface="Verdana"/>
                <a:cs typeface="Verdana"/>
              </a:rPr>
              <a:t> </a:t>
            </a:r>
            <a:r>
              <a:rPr dirty="0" sz="2250" spc="-20">
                <a:latin typeface="Verdana"/>
                <a:cs typeface="Verdana"/>
              </a:rPr>
              <a:t>clothing</a:t>
            </a:r>
            <a:r>
              <a:rPr dirty="0" sz="2250" spc="-195">
                <a:latin typeface="Verdana"/>
                <a:cs typeface="Verdana"/>
              </a:rPr>
              <a:t> </a:t>
            </a:r>
            <a:r>
              <a:rPr dirty="0" sz="2250" spc="-70">
                <a:latin typeface="Verdana"/>
                <a:cs typeface="Verdana"/>
              </a:rPr>
              <a:t>has</a:t>
            </a:r>
            <a:r>
              <a:rPr dirty="0" sz="2250" spc="-200">
                <a:latin typeface="Verdana"/>
                <a:cs typeface="Verdana"/>
              </a:rPr>
              <a:t> </a:t>
            </a:r>
            <a:r>
              <a:rPr dirty="0" sz="2250" spc="-30">
                <a:latin typeface="Verdana"/>
                <a:cs typeface="Verdana"/>
              </a:rPr>
              <a:t>built-in</a:t>
            </a:r>
            <a:r>
              <a:rPr dirty="0" sz="2250" spc="-195">
                <a:latin typeface="Verdana"/>
                <a:cs typeface="Verdana"/>
              </a:rPr>
              <a:t> </a:t>
            </a:r>
            <a:r>
              <a:rPr dirty="0" sz="2250">
                <a:latin typeface="Verdana"/>
                <a:cs typeface="Verdana"/>
              </a:rPr>
              <a:t>tech</a:t>
            </a:r>
            <a:r>
              <a:rPr dirty="0" sz="2250" spc="-195">
                <a:latin typeface="Verdana"/>
                <a:cs typeface="Verdana"/>
              </a:rPr>
              <a:t> </a:t>
            </a:r>
            <a:r>
              <a:rPr dirty="0" sz="2250">
                <a:latin typeface="Verdana"/>
                <a:cs typeface="Verdana"/>
              </a:rPr>
              <a:t>for</a:t>
            </a:r>
            <a:r>
              <a:rPr dirty="0" sz="2250" spc="-200">
                <a:latin typeface="Verdana"/>
                <a:cs typeface="Verdana"/>
              </a:rPr>
              <a:t> </a:t>
            </a:r>
            <a:r>
              <a:rPr dirty="0" sz="2250" spc="-10">
                <a:latin typeface="Verdana"/>
                <a:cs typeface="Verdana"/>
              </a:rPr>
              <a:t>fitness </a:t>
            </a:r>
            <a:r>
              <a:rPr dirty="0" sz="2250" spc="-40">
                <a:latin typeface="Verdana"/>
                <a:cs typeface="Verdana"/>
              </a:rPr>
              <a:t>and</a:t>
            </a:r>
            <a:r>
              <a:rPr dirty="0" sz="2250" spc="-185">
                <a:latin typeface="Verdana"/>
                <a:cs typeface="Verdana"/>
              </a:rPr>
              <a:t> </a:t>
            </a:r>
            <a:r>
              <a:rPr dirty="0" sz="2250" spc="-30">
                <a:latin typeface="Verdana"/>
                <a:cs typeface="Verdana"/>
              </a:rPr>
              <a:t>health</a:t>
            </a:r>
            <a:r>
              <a:rPr dirty="0" sz="2250" spc="-180">
                <a:latin typeface="Verdana"/>
                <a:cs typeface="Verdana"/>
              </a:rPr>
              <a:t> </a:t>
            </a:r>
            <a:r>
              <a:rPr dirty="0" sz="2250" spc="-60">
                <a:latin typeface="Verdana"/>
                <a:cs typeface="Verdana"/>
              </a:rPr>
              <a:t>monitoring,</a:t>
            </a:r>
            <a:r>
              <a:rPr dirty="0" sz="2250" spc="-180">
                <a:latin typeface="Verdana"/>
                <a:cs typeface="Verdana"/>
              </a:rPr>
              <a:t> </a:t>
            </a:r>
            <a:r>
              <a:rPr dirty="0" sz="2250" spc="-25">
                <a:latin typeface="Verdana"/>
                <a:cs typeface="Verdana"/>
              </a:rPr>
              <a:t>connecting</a:t>
            </a:r>
            <a:r>
              <a:rPr dirty="0" sz="2250" spc="-180">
                <a:latin typeface="Verdana"/>
                <a:cs typeface="Verdana"/>
              </a:rPr>
              <a:t> </a:t>
            </a:r>
            <a:r>
              <a:rPr dirty="0" sz="2250" spc="-25">
                <a:latin typeface="Verdana"/>
                <a:cs typeface="Verdana"/>
              </a:rPr>
              <a:t>to </a:t>
            </a:r>
            <a:r>
              <a:rPr dirty="0" sz="2250" spc="-55">
                <a:latin typeface="Verdana"/>
                <a:cs typeface="Verdana"/>
              </a:rPr>
              <a:t>phones,</a:t>
            </a:r>
            <a:r>
              <a:rPr dirty="0" sz="2250" spc="-200">
                <a:latin typeface="Verdana"/>
                <a:cs typeface="Verdana"/>
              </a:rPr>
              <a:t> </a:t>
            </a:r>
            <a:r>
              <a:rPr dirty="0" sz="2250" spc="-40">
                <a:latin typeface="Verdana"/>
                <a:cs typeface="Verdana"/>
              </a:rPr>
              <a:t>and</a:t>
            </a:r>
            <a:r>
              <a:rPr dirty="0" sz="2250" spc="-195">
                <a:latin typeface="Verdana"/>
                <a:cs typeface="Verdana"/>
              </a:rPr>
              <a:t> </a:t>
            </a:r>
            <a:r>
              <a:rPr dirty="0" sz="2250" spc="-45">
                <a:latin typeface="Verdana"/>
                <a:cs typeface="Verdana"/>
              </a:rPr>
              <a:t>adapting</a:t>
            </a:r>
            <a:r>
              <a:rPr dirty="0" sz="2250" spc="-195">
                <a:latin typeface="Verdana"/>
                <a:cs typeface="Verdana"/>
              </a:rPr>
              <a:t> </a:t>
            </a:r>
            <a:r>
              <a:rPr dirty="0" sz="2250">
                <a:latin typeface="Verdana"/>
                <a:cs typeface="Verdana"/>
              </a:rPr>
              <a:t>to</a:t>
            </a:r>
            <a:r>
              <a:rPr dirty="0" sz="2250" spc="-195">
                <a:latin typeface="Verdana"/>
                <a:cs typeface="Verdana"/>
              </a:rPr>
              <a:t> </a:t>
            </a:r>
            <a:r>
              <a:rPr dirty="0" sz="2250" spc="-45">
                <a:latin typeface="Verdana"/>
                <a:cs typeface="Verdana"/>
              </a:rPr>
              <a:t>your</a:t>
            </a:r>
            <a:r>
              <a:rPr dirty="0" sz="2250" spc="-195">
                <a:latin typeface="Verdana"/>
                <a:cs typeface="Verdana"/>
              </a:rPr>
              <a:t> </a:t>
            </a:r>
            <a:r>
              <a:rPr dirty="0" sz="2250" spc="-75">
                <a:latin typeface="Verdana"/>
                <a:cs typeface="Verdana"/>
              </a:rPr>
              <a:t>needs.</a:t>
            </a:r>
            <a:r>
              <a:rPr dirty="0" sz="2250" spc="-195">
                <a:latin typeface="Verdana"/>
                <a:cs typeface="Verdana"/>
              </a:rPr>
              <a:t> </a:t>
            </a:r>
            <a:r>
              <a:rPr dirty="0" sz="2250" spc="-25">
                <a:latin typeface="Verdana"/>
                <a:cs typeface="Verdana"/>
              </a:rPr>
              <a:t>For </a:t>
            </a:r>
            <a:r>
              <a:rPr dirty="0" sz="2250" spc="-55">
                <a:latin typeface="Verdana"/>
                <a:cs typeface="Verdana"/>
              </a:rPr>
              <a:t>instance,</a:t>
            </a:r>
            <a:r>
              <a:rPr dirty="0" sz="2250" spc="-185">
                <a:latin typeface="Verdana"/>
                <a:cs typeface="Verdana"/>
              </a:rPr>
              <a:t> </a:t>
            </a:r>
            <a:r>
              <a:rPr dirty="0" sz="2250" spc="-90">
                <a:latin typeface="Verdana"/>
                <a:cs typeface="Verdana"/>
              </a:rPr>
              <a:t>Tommy</a:t>
            </a:r>
            <a:r>
              <a:rPr dirty="0" sz="2250" spc="-180">
                <a:latin typeface="Verdana"/>
                <a:cs typeface="Verdana"/>
              </a:rPr>
              <a:t> </a:t>
            </a:r>
            <a:r>
              <a:rPr dirty="0" sz="2250" spc="-30">
                <a:latin typeface="Verdana"/>
                <a:cs typeface="Verdana"/>
              </a:rPr>
              <a:t>Hilfiger</a:t>
            </a:r>
            <a:r>
              <a:rPr dirty="0" sz="2250" spc="-180">
                <a:latin typeface="Verdana"/>
                <a:cs typeface="Verdana"/>
              </a:rPr>
              <a:t> </a:t>
            </a:r>
            <a:r>
              <a:rPr dirty="0" sz="2250" spc="-25">
                <a:latin typeface="Verdana"/>
                <a:cs typeface="Verdana"/>
              </a:rPr>
              <a:t>launched</a:t>
            </a:r>
            <a:r>
              <a:rPr dirty="0" sz="2250" spc="-180">
                <a:latin typeface="Verdana"/>
                <a:cs typeface="Verdana"/>
              </a:rPr>
              <a:t> </a:t>
            </a:r>
            <a:r>
              <a:rPr dirty="0" sz="2250" spc="-10">
                <a:latin typeface="Verdana"/>
                <a:cs typeface="Verdana"/>
              </a:rPr>
              <a:t>clothes </a:t>
            </a:r>
            <a:r>
              <a:rPr dirty="0" sz="2250" spc="-30">
                <a:latin typeface="Verdana"/>
                <a:cs typeface="Verdana"/>
              </a:rPr>
              <a:t>with</a:t>
            </a:r>
            <a:r>
              <a:rPr dirty="0" sz="2250" spc="-204">
                <a:latin typeface="Verdana"/>
                <a:cs typeface="Verdana"/>
              </a:rPr>
              <a:t> </a:t>
            </a:r>
            <a:r>
              <a:rPr dirty="0" sz="2250" spc="-35">
                <a:latin typeface="Verdana"/>
                <a:cs typeface="Verdana"/>
              </a:rPr>
              <a:t>solar</a:t>
            </a:r>
            <a:r>
              <a:rPr dirty="0" sz="2250" spc="-204">
                <a:latin typeface="Verdana"/>
                <a:cs typeface="Verdana"/>
              </a:rPr>
              <a:t> </a:t>
            </a:r>
            <a:r>
              <a:rPr dirty="0" sz="2250">
                <a:latin typeface="Verdana"/>
                <a:cs typeface="Verdana"/>
              </a:rPr>
              <a:t>cells</a:t>
            </a:r>
            <a:r>
              <a:rPr dirty="0" sz="2250" spc="-204">
                <a:latin typeface="Verdana"/>
                <a:cs typeface="Verdana"/>
              </a:rPr>
              <a:t> </a:t>
            </a:r>
            <a:r>
              <a:rPr dirty="0" sz="2250" spc="-30">
                <a:latin typeface="Verdana"/>
                <a:cs typeface="Verdana"/>
              </a:rPr>
              <a:t>in</a:t>
            </a:r>
            <a:r>
              <a:rPr dirty="0" sz="2250" spc="-204">
                <a:latin typeface="Verdana"/>
                <a:cs typeface="Verdana"/>
              </a:rPr>
              <a:t> </a:t>
            </a:r>
            <a:r>
              <a:rPr dirty="0" sz="2250" spc="-95">
                <a:latin typeface="Verdana"/>
                <a:cs typeface="Verdana"/>
              </a:rPr>
              <a:t>2014</a:t>
            </a:r>
            <a:r>
              <a:rPr dirty="0" sz="2250" spc="-204">
                <a:latin typeface="Verdana"/>
                <a:cs typeface="Verdana"/>
              </a:rPr>
              <a:t> </a:t>
            </a:r>
            <a:r>
              <a:rPr dirty="0" sz="2250">
                <a:latin typeface="Verdana"/>
                <a:cs typeface="Verdana"/>
              </a:rPr>
              <a:t>to</a:t>
            </a:r>
            <a:r>
              <a:rPr dirty="0" sz="2250" spc="-204">
                <a:latin typeface="Verdana"/>
                <a:cs typeface="Verdana"/>
              </a:rPr>
              <a:t> </a:t>
            </a:r>
            <a:r>
              <a:rPr dirty="0" sz="2250" spc="-60">
                <a:latin typeface="Verdana"/>
                <a:cs typeface="Verdana"/>
              </a:rPr>
              <a:t>charge</a:t>
            </a:r>
            <a:r>
              <a:rPr dirty="0" sz="2250" spc="-204">
                <a:latin typeface="Verdana"/>
                <a:cs typeface="Verdana"/>
              </a:rPr>
              <a:t> </a:t>
            </a:r>
            <a:r>
              <a:rPr dirty="0" sz="2250" spc="-10">
                <a:latin typeface="Verdana"/>
                <a:cs typeface="Verdana"/>
              </a:rPr>
              <a:t>devices.</a:t>
            </a:r>
            <a:endParaRPr sz="2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9890" y="731520"/>
            <a:ext cx="2762249" cy="250507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486448"/>
            <a:ext cx="3314699" cy="33146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04019" y="646455"/>
            <a:ext cx="5109210" cy="24745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>
              <a:lnSpc>
                <a:spcPct val="116399"/>
              </a:lnSpc>
              <a:spcBef>
                <a:spcPts val="90"/>
              </a:spcBef>
            </a:pPr>
            <a:r>
              <a:rPr dirty="0" sz="2300">
                <a:latin typeface="Cambria"/>
                <a:cs typeface="Cambria"/>
              </a:rPr>
              <a:t>A</a:t>
            </a:r>
            <a:r>
              <a:rPr dirty="0" sz="2300" spc="114">
                <a:latin typeface="Cambria"/>
                <a:cs typeface="Cambria"/>
              </a:rPr>
              <a:t> </a:t>
            </a:r>
            <a:r>
              <a:rPr dirty="0" sz="2300" spc="95">
                <a:latin typeface="Cambria"/>
                <a:cs typeface="Cambria"/>
              </a:rPr>
              <a:t>Bluetooth</a:t>
            </a:r>
            <a:r>
              <a:rPr dirty="0" sz="2300" spc="114">
                <a:latin typeface="Cambria"/>
                <a:cs typeface="Cambria"/>
              </a:rPr>
              <a:t> </a:t>
            </a:r>
            <a:r>
              <a:rPr dirty="0" sz="2300" spc="90">
                <a:latin typeface="Cambria"/>
                <a:cs typeface="Cambria"/>
              </a:rPr>
              <a:t>beanie</a:t>
            </a:r>
            <a:r>
              <a:rPr dirty="0" sz="2300" spc="120">
                <a:latin typeface="Cambria"/>
                <a:cs typeface="Cambria"/>
              </a:rPr>
              <a:t> </a:t>
            </a:r>
            <a:r>
              <a:rPr dirty="0" sz="2300" spc="50">
                <a:latin typeface="Cambria"/>
                <a:cs typeface="Cambria"/>
              </a:rPr>
              <a:t>is</a:t>
            </a:r>
            <a:r>
              <a:rPr dirty="0" sz="2300" spc="114">
                <a:latin typeface="Cambria"/>
                <a:cs typeface="Cambria"/>
              </a:rPr>
              <a:t> </a:t>
            </a:r>
            <a:r>
              <a:rPr dirty="0" sz="2300" spc="75">
                <a:latin typeface="Cambria"/>
                <a:cs typeface="Cambria"/>
              </a:rPr>
              <a:t>a</a:t>
            </a:r>
            <a:r>
              <a:rPr dirty="0" sz="2300" spc="120">
                <a:latin typeface="Cambria"/>
                <a:cs typeface="Cambria"/>
              </a:rPr>
              <a:t> </a:t>
            </a:r>
            <a:r>
              <a:rPr dirty="0" sz="2300" spc="105">
                <a:latin typeface="Cambria"/>
                <a:cs typeface="Cambria"/>
              </a:rPr>
              <a:t>type</a:t>
            </a:r>
            <a:r>
              <a:rPr dirty="0" sz="2300" spc="114">
                <a:latin typeface="Cambria"/>
                <a:cs typeface="Cambria"/>
              </a:rPr>
              <a:t> </a:t>
            </a:r>
            <a:r>
              <a:rPr dirty="0" sz="2300" spc="105">
                <a:latin typeface="Cambria"/>
                <a:cs typeface="Cambria"/>
              </a:rPr>
              <a:t>of</a:t>
            </a:r>
            <a:r>
              <a:rPr dirty="0" sz="2300" spc="114">
                <a:latin typeface="Cambria"/>
                <a:cs typeface="Cambria"/>
              </a:rPr>
              <a:t> </a:t>
            </a:r>
            <a:r>
              <a:rPr dirty="0" sz="2300" spc="100">
                <a:latin typeface="Cambria"/>
                <a:cs typeface="Cambria"/>
              </a:rPr>
              <a:t>hat</a:t>
            </a:r>
            <a:r>
              <a:rPr dirty="0" sz="2300" spc="120">
                <a:latin typeface="Cambria"/>
                <a:cs typeface="Cambria"/>
              </a:rPr>
              <a:t> </a:t>
            </a:r>
            <a:r>
              <a:rPr dirty="0" sz="2300" spc="65">
                <a:latin typeface="Cambria"/>
                <a:cs typeface="Cambria"/>
              </a:rPr>
              <a:t>or </a:t>
            </a:r>
            <a:r>
              <a:rPr dirty="0" sz="2300" spc="90">
                <a:latin typeface="Cambria"/>
                <a:cs typeface="Cambria"/>
              </a:rPr>
              <a:t>beanie</a:t>
            </a:r>
            <a:r>
              <a:rPr dirty="0" sz="2300" spc="125">
                <a:latin typeface="Cambria"/>
                <a:cs typeface="Cambria"/>
              </a:rPr>
              <a:t> </a:t>
            </a:r>
            <a:r>
              <a:rPr dirty="0" sz="2300" spc="105">
                <a:latin typeface="Cambria"/>
                <a:cs typeface="Cambria"/>
              </a:rPr>
              <a:t>that</a:t>
            </a:r>
            <a:r>
              <a:rPr dirty="0" sz="2300" spc="125">
                <a:latin typeface="Cambria"/>
                <a:cs typeface="Cambria"/>
              </a:rPr>
              <a:t> </a:t>
            </a:r>
            <a:r>
              <a:rPr dirty="0" sz="2300" spc="100">
                <a:latin typeface="Cambria"/>
                <a:cs typeface="Cambria"/>
              </a:rPr>
              <a:t>incorporates</a:t>
            </a:r>
            <a:r>
              <a:rPr dirty="0" sz="2300" spc="130">
                <a:latin typeface="Cambria"/>
                <a:cs typeface="Cambria"/>
              </a:rPr>
              <a:t> </a:t>
            </a:r>
            <a:r>
              <a:rPr dirty="0" sz="2300" spc="85">
                <a:latin typeface="Cambria"/>
                <a:cs typeface="Cambria"/>
              </a:rPr>
              <a:t>Bluetooth </a:t>
            </a:r>
            <a:r>
              <a:rPr dirty="0" sz="2300" spc="114">
                <a:latin typeface="Cambria"/>
                <a:cs typeface="Cambria"/>
              </a:rPr>
              <a:t>technology,</a:t>
            </a:r>
            <a:r>
              <a:rPr dirty="0" sz="2300" spc="120">
                <a:latin typeface="Cambria"/>
                <a:cs typeface="Cambria"/>
              </a:rPr>
              <a:t> </a:t>
            </a:r>
            <a:r>
              <a:rPr dirty="0" sz="2300" spc="70">
                <a:latin typeface="Cambria"/>
                <a:cs typeface="Cambria"/>
              </a:rPr>
              <a:t>allowing</a:t>
            </a:r>
            <a:r>
              <a:rPr dirty="0" sz="2300" spc="120">
                <a:latin typeface="Cambria"/>
                <a:cs typeface="Cambria"/>
              </a:rPr>
              <a:t> </a:t>
            </a:r>
            <a:r>
              <a:rPr dirty="0" sz="2300" spc="90">
                <a:latin typeface="Cambria"/>
                <a:cs typeface="Cambria"/>
              </a:rPr>
              <a:t>users</a:t>
            </a:r>
            <a:r>
              <a:rPr dirty="0" sz="2300" spc="120">
                <a:latin typeface="Cambria"/>
                <a:cs typeface="Cambria"/>
              </a:rPr>
              <a:t> </a:t>
            </a:r>
            <a:r>
              <a:rPr dirty="0" sz="2300" spc="100">
                <a:latin typeface="Cambria"/>
                <a:cs typeface="Cambria"/>
              </a:rPr>
              <a:t>to </a:t>
            </a:r>
            <a:r>
              <a:rPr dirty="0" sz="2300" spc="65">
                <a:latin typeface="Cambria"/>
                <a:cs typeface="Cambria"/>
              </a:rPr>
              <a:t>wirelessly</a:t>
            </a:r>
            <a:r>
              <a:rPr dirty="0" sz="2300" spc="110">
                <a:latin typeface="Cambria"/>
                <a:cs typeface="Cambria"/>
              </a:rPr>
              <a:t> </a:t>
            </a:r>
            <a:r>
              <a:rPr dirty="0" sz="2300" spc="105">
                <a:latin typeface="Cambria"/>
                <a:cs typeface="Cambria"/>
              </a:rPr>
              <a:t>stream</a:t>
            </a:r>
            <a:r>
              <a:rPr dirty="0" sz="2300" spc="110">
                <a:latin typeface="Cambria"/>
                <a:cs typeface="Cambria"/>
              </a:rPr>
              <a:t> </a:t>
            </a:r>
            <a:r>
              <a:rPr dirty="0" sz="2300" spc="114">
                <a:latin typeface="Cambria"/>
                <a:cs typeface="Cambria"/>
              </a:rPr>
              <a:t>music, </a:t>
            </a:r>
            <a:r>
              <a:rPr dirty="0" sz="2300" spc="90">
                <a:latin typeface="Cambria"/>
                <a:cs typeface="Cambria"/>
              </a:rPr>
              <a:t>take</a:t>
            </a:r>
            <a:r>
              <a:rPr dirty="0" sz="2300" spc="110">
                <a:latin typeface="Cambria"/>
                <a:cs typeface="Cambria"/>
              </a:rPr>
              <a:t> </a:t>
            </a:r>
            <a:r>
              <a:rPr dirty="0" sz="2300" spc="100">
                <a:latin typeface="Cambria"/>
                <a:cs typeface="Cambria"/>
              </a:rPr>
              <a:t>phone </a:t>
            </a:r>
            <a:r>
              <a:rPr dirty="0" sz="2300" spc="80">
                <a:latin typeface="Cambria"/>
                <a:cs typeface="Cambria"/>
              </a:rPr>
              <a:t>calls,</a:t>
            </a:r>
            <a:r>
              <a:rPr dirty="0" sz="2300" spc="110">
                <a:latin typeface="Cambria"/>
                <a:cs typeface="Cambria"/>
              </a:rPr>
              <a:t> </a:t>
            </a:r>
            <a:r>
              <a:rPr dirty="0" sz="2300" spc="90">
                <a:latin typeface="Cambria"/>
                <a:cs typeface="Cambria"/>
              </a:rPr>
              <a:t>or</a:t>
            </a:r>
            <a:r>
              <a:rPr dirty="0" sz="2300" spc="110">
                <a:latin typeface="Cambria"/>
                <a:cs typeface="Cambria"/>
              </a:rPr>
              <a:t> </a:t>
            </a:r>
            <a:r>
              <a:rPr dirty="0" sz="2300" spc="135">
                <a:latin typeface="Cambria"/>
                <a:cs typeface="Cambria"/>
              </a:rPr>
              <a:t>access</a:t>
            </a:r>
            <a:r>
              <a:rPr dirty="0" sz="2300" spc="110">
                <a:latin typeface="Cambria"/>
                <a:cs typeface="Cambria"/>
              </a:rPr>
              <a:t> </a:t>
            </a:r>
            <a:r>
              <a:rPr dirty="0" sz="2300" spc="100">
                <a:latin typeface="Cambria"/>
                <a:cs typeface="Cambria"/>
              </a:rPr>
              <a:t>voice</a:t>
            </a:r>
            <a:r>
              <a:rPr dirty="0" sz="2300" spc="110">
                <a:latin typeface="Cambria"/>
                <a:cs typeface="Cambria"/>
              </a:rPr>
              <a:t> </a:t>
            </a:r>
            <a:r>
              <a:rPr dirty="0" sz="2300" spc="75">
                <a:latin typeface="Cambria"/>
                <a:cs typeface="Cambria"/>
              </a:rPr>
              <a:t>assistants </a:t>
            </a:r>
            <a:r>
              <a:rPr dirty="0" sz="2300" spc="85">
                <a:latin typeface="Cambria"/>
                <a:cs typeface="Cambria"/>
              </a:rPr>
              <a:t>directly</a:t>
            </a:r>
            <a:r>
              <a:rPr dirty="0" sz="2300" spc="120">
                <a:latin typeface="Cambria"/>
                <a:cs typeface="Cambria"/>
              </a:rPr>
              <a:t> </a:t>
            </a:r>
            <a:r>
              <a:rPr dirty="0" sz="2300" spc="105">
                <a:latin typeface="Cambria"/>
                <a:cs typeface="Cambria"/>
              </a:rPr>
              <a:t>from</a:t>
            </a:r>
            <a:r>
              <a:rPr dirty="0" sz="2300" spc="120">
                <a:latin typeface="Cambria"/>
                <a:cs typeface="Cambria"/>
              </a:rPr>
              <a:t> </a:t>
            </a:r>
            <a:r>
              <a:rPr dirty="0" sz="2300" spc="85">
                <a:latin typeface="Cambria"/>
                <a:cs typeface="Cambria"/>
              </a:rPr>
              <a:t>their</a:t>
            </a:r>
            <a:r>
              <a:rPr dirty="0" sz="2300" spc="125">
                <a:latin typeface="Cambria"/>
                <a:cs typeface="Cambria"/>
              </a:rPr>
              <a:t> </a:t>
            </a:r>
            <a:r>
              <a:rPr dirty="0" sz="2300" spc="85">
                <a:latin typeface="Cambria"/>
                <a:cs typeface="Cambria"/>
              </a:rPr>
              <a:t>headwear.</a:t>
            </a:r>
            <a:endParaRPr sz="230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885034" y="3888184"/>
            <a:ext cx="5524500" cy="2684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">
              <a:lnSpc>
                <a:spcPct val="116300"/>
              </a:lnSpc>
              <a:spcBef>
                <a:spcPts val="100"/>
              </a:spcBef>
            </a:pPr>
            <a:r>
              <a:rPr dirty="0" sz="2500" spc="80">
                <a:latin typeface="Cambria"/>
                <a:cs typeface="Cambria"/>
              </a:rPr>
              <a:t>Design:</a:t>
            </a:r>
            <a:r>
              <a:rPr dirty="0" sz="2500" spc="105">
                <a:latin typeface="Cambria"/>
                <a:cs typeface="Cambria"/>
              </a:rPr>
              <a:t> </a:t>
            </a:r>
            <a:r>
              <a:rPr dirty="0" sz="2500">
                <a:latin typeface="Cambria"/>
                <a:cs typeface="Cambria"/>
              </a:rPr>
              <a:t>A</a:t>
            </a:r>
            <a:r>
              <a:rPr dirty="0" sz="2500" spc="110">
                <a:latin typeface="Cambria"/>
                <a:cs typeface="Cambria"/>
              </a:rPr>
              <a:t> </a:t>
            </a:r>
            <a:r>
              <a:rPr dirty="0" sz="2500" spc="90">
                <a:latin typeface="Cambria"/>
                <a:cs typeface="Cambria"/>
              </a:rPr>
              <a:t>Bluetooth</a:t>
            </a:r>
            <a:r>
              <a:rPr dirty="0" sz="2500" spc="105">
                <a:latin typeface="Cambria"/>
                <a:cs typeface="Cambria"/>
              </a:rPr>
              <a:t> </a:t>
            </a:r>
            <a:r>
              <a:rPr dirty="0" sz="2500" spc="80">
                <a:latin typeface="Cambria"/>
                <a:cs typeface="Cambria"/>
              </a:rPr>
              <a:t>beanie</a:t>
            </a:r>
            <a:r>
              <a:rPr dirty="0" sz="2500" spc="110">
                <a:latin typeface="Cambria"/>
                <a:cs typeface="Cambria"/>
              </a:rPr>
              <a:t> </a:t>
            </a:r>
            <a:r>
              <a:rPr dirty="0" sz="2500" spc="50">
                <a:latin typeface="Cambria"/>
                <a:cs typeface="Cambria"/>
              </a:rPr>
              <a:t>typically </a:t>
            </a:r>
            <a:r>
              <a:rPr dirty="0" sz="2500" spc="70">
                <a:latin typeface="Cambria"/>
                <a:cs typeface="Cambria"/>
              </a:rPr>
              <a:t>looks</a:t>
            </a:r>
            <a:r>
              <a:rPr dirty="0" sz="2500" spc="130">
                <a:latin typeface="Cambria"/>
                <a:cs typeface="Cambria"/>
              </a:rPr>
              <a:t> </a:t>
            </a:r>
            <a:r>
              <a:rPr dirty="0" sz="2500">
                <a:latin typeface="Cambria"/>
                <a:cs typeface="Cambria"/>
              </a:rPr>
              <a:t>like</a:t>
            </a:r>
            <a:r>
              <a:rPr dirty="0" sz="2500" spc="135">
                <a:latin typeface="Cambria"/>
                <a:cs typeface="Cambria"/>
              </a:rPr>
              <a:t> </a:t>
            </a:r>
            <a:r>
              <a:rPr dirty="0" sz="2500" spc="60">
                <a:latin typeface="Cambria"/>
                <a:cs typeface="Cambria"/>
              </a:rPr>
              <a:t>a</a:t>
            </a:r>
            <a:r>
              <a:rPr dirty="0" sz="2500" spc="130">
                <a:latin typeface="Cambria"/>
                <a:cs typeface="Cambria"/>
              </a:rPr>
              <a:t> </a:t>
            </a:r>
            <a:r>
              <a:rPr dirty="0" sz="2500" spc="65">
                <a:latin typeface="Cambria"/>
                <a:cs typeface="Cambria"/>
              </a:rPr>
              <a:t>regular</a:t>
            </a:r>
            <a:r>
              <a:rPr dirty="0" sz="2500" spc="135">
                <a:latin typeface="Cambria"/>
                <a:cs typeface="Cambria"/>
              </a:rPr>
              <a:t> </a:t>
            </a:r>
            <a:r>
              <a:rPr dirty="0" sz="2500" spc="80">
                <a:latin typeface="Cambria"/>
                <a:cs typeface="Cambria"/>
              </a:rPr>
              <a:t>beanie</a:t>
            </a:r>
            <a:r>
              <a:rPr dirty="0" sz="2500" spc="135">
                <a:latin typeface="Cambria"/>
                <a:cs typeface="Cambria"/>
              </a:rPr>
              <a:t> </a:t>
            </a:r>
            <a:r>
              <a:rPr dirty="0" sz="2500" spc="80">
                <a:latin typeface="Cambria"/>
                <a:cs typeface="Cambria"/>
              </a:rPr>
              <a:t>or</a:t>
            </a:r>
            <a:r>
              <a:rPr dirty="0" sz="2500" spc="130">
                <a:latin typeface="Cambria"/>
                <a:cs typeface="Cambria"/>
              </a:rPr>
              <a:t> </a:t>
            </a:r>
            <a:r>
              <a:rPr dirty="0" sz="2500" spc="95">
                <a:latin typeface="Cambria"/>
                <a:cs typeface="Cambria"/>
              </a:rPr>
              <a:t>hat,</a:t>
            </a:r>
            <a:r>
              <a:rPr dirty="0" sz="2500" spc="135">
                <a:latin typeface="Cambria"/>
                <a:cs typeface="Cambria"/>
              </a:rPr>
              <a:t> </a:t>
            </a:r>
            <a:r>
              <a:rPr dirty="0" sz="2500" spc="70">
                <a:latin typeface="Cambria"/>
                <a:cs typeface="Cambria"/>
              </a:rPr>
              <a:t>but </a:t>
            </a:r>
            <a:r>
              <a:rPr dirty="0" sz="2500" spc="65">
                <a:latin typeface="Cambria"/>
                <a:cs typeface="Cambria"/>
              </a:rPr>
              <a:t>with</a:t>
            </a:r>
            <a:r>
              <a:rPr dirty="0" sz="2500" spc="120">
                <a:latin typeface="Cambria"/>
                <a:cs typeface="Cambria"/>
              </a:rPr>
              <a:t> </a:t>
            </a:r>
            <a:r>
              <a:rPr dirty="0" sz="2500" spc="110">
                <a:latin typeface="Cambria"/>
                <a:cs typeface="Cambria"/>
              </a:rPr>
              <a:t>built-</a:t>
            </a:r>
            <a:r>
              <a:rPr dirty="0" sz="2500" spc="55">
                <a:latin typeface="Cambria"/>
                <a:cs typeface="Cambria"/>
              </a:rPr>
              <a:t>in</a:t>
            </a:r>
            <a:r>
              <a:rPr dirty="0" sz="2500" spc="120">
                <a:latin typeface="Cambria"/>
                <a:cs typeface="Cambria"/>
              </a:rPr>
              <a:t> </a:t>
            </a:r>
            <a:r>
              <a:rPr dirty="0" sz="2500" spc="90">
                <a:latin typeface="Cambria"/>
                <a:cs typeface="Cambria"/>
              </a:rPr>
              <a:t>Bluetooth</a:t>
            </a:r>
            <a:r>
              <a:rPr dirty="0" sz="2500" spc="125">
                <a:latin typeface="Cambria"/>
                <a:cs typeface="Cambria"/>
              </a:rPr>
              <a:t> </a:t>
            </a:r>
            <a:r>
              <a:rPr dirty="0" sz="2500" spc="105">
                <a:latin typeface="Cambria"/>
                <a:cs typeface="Cambria"/>
              </a:rPr>
              <a:t>technology.</a:t>
            </a:r>
            <a:r>
              <a:rPr dirty="0" sz="2500" spc="120">
                <a:latin typeface="Cambria"/>
                <a:cs typeface="Cambria"/>
              </a:rPr>
              <a:t> </a:t>
            </a:r>
            <a:r>
              <a:rPr dirty="0" sz="2500" spc="35">
                <a:latin typeface="Cambria"/>
                <a:cs typeface="Cambria"/>
              </a:rPr>
              <a:t>It </a:t>
            </a:r>
            <a:r>
              <a:rPr dirty="0" sz="2500" spc="85">
                <a:latin typeface="Cambria"/>
                <a:cs typeface="Cambria"/>
              </a:rPr>
              <a:t>features</a:t>
            </a:r>
            <a:r>
              <a:rPr dirty="0" sz="2500" spc="130">
                <a:latin typeface="Cambria"/>
                <a:cs typeface="Cambria"/>
              </a:rPr>
              <a:t> </a:t>
            </a:r>
            <a:r>
              <a:rPr dirty="0" sz="2500" spc="85">
                <a:latin typeface="Cambria"/>
                <a:cs typeface="Cambria"/>
              </a:rPr>
              <a:t>integrated</a:t>
            </a:r>
            <a:r>
              <a:rPr dirty="0" sz="2500" spc="130">
                <a:latin typeface="Cambria"/>
                <a:cs typeface="Cambria"/>
              </a:rPr>
              <a:t> </a:t>
            </a:r>
            <a:r>
              <a:rPr dirty="0" sz="2500" spc="70">
                <a:latin typeface="Cambria"/>
                <a:cs typeface="Cambria"/>
              </a:rPr>
              <a:t>speakers</a:t>
            </a:r>
            <a:r>
              <a:rPr dirty="0" sz="2500" spc="130">
                <a:latin typeface="Cambria"/>
                <a:cs typeface="Cambria"/>
              </a:rPr>
              <a:t> </a:t>
            </a:r>
            <a:r>
              <a:rPr dirty="0" sz="2500" spc="60">
                <a:latin typeface="Cambria"/>
                <a:cs typeface="Cambria"/>
              </a:rPr>
              <a:t>and </a:t>
            </a:r>
            <a:r>
              <a:rPr dirty="0" sz="2500" spc="95">
                <a:latin typeface="Cambria"/>
                <a:cs typeface="Cambria"/>
              </a:rPr>
              <a:t>sometimes</a:t>
            </a:r>
            <a:r>
              <a:rPr dirty="0" sz="2500" spc="120">
                <a:latin typeface="Cambria"/>
                <a:cs typeface="Cambria"/>
              </a:rPr>
              <a:t> </a:t>
            </a:r>
            <a:r>
              <a:rPr dirty="0" sz="2500" spc="60">
                <a:latin typeface="Cambria"/>
                <a:cs typeface="Cambria"/>
              </a:rPr>
              <a:t>a</a:t>
            </a:r>
            <a:r>
              <a:rPr dirty="0" sz="2500" spc="125">
                <a:latin typeface="Cambria"/>
                <a:cs typeface="Cambria"/>
              </a:rPr>
              <a:t> </a:t>
            </a:r>
            <a:r>
              <a:rPr dirty="0" sz="2500" spc="105">
                <a:latin typeface="Cambria"/>
                <a:cs typeface="Cambria"/>
              </a:rPr>
              <a:t>microphone</a:t>
            </a:r>
            <a:r>
              <a:rPr dirty="0" sz="2500" spc="125">
                <a:latin typeface="Cambria"/>
                <a:cs typeface="Cambria"/>
              </a:rPr>
              <a:t> </a:t>
            </a:r>
            <a:r>
              <a:rPr dirty="0" sz="2500" spc="80">
                <a:latin typeface="Cambria"/>
                <a:cs typeface="Cambria"/>
              </a:rPr>
              <a:t>for</a:t>
            </a:r>
            <a:r>
              <a:rPr dirty="0" sz="2500" spc="120">
                <a:latin typeface="Cambria"/>
                <a:cs typeface="Cambria"/>
              </a:rPr>
              <a:t> </a:t>
            </a:r>
            <a:r>
              <a:rPr dirty="0" sz="2500" spc="125">
                <a:latin typeface="Cambria"/>
                <a:cs typeface="Cambria"/>
              </a:rPr>
              <a:t>hands- </a:t>
            </a:r>
            <a:r>
              <a:rPr dirty="0" sz="2500" spc="85">
                <a:latin typeface="Cambria"/>
                <a:cs typeface="Cambria"/>
              </a:rPr>
              <a:t>free</a:t>
            </a:r>
            <a:r>
              <a:rPr dirty="0" sz="2500" spc="114">
                <a:latin typeface="Cambria"/>
                <a:cs typeface="Cambria"/>
              </a:rPr>
              <a:t> </a:t>
            </a:r>
            <a:r>
              <a:rPr dirty="0" sz="2500" spc="65">
                <a:latin typeface="Cambria"/>
                <a:cs typeface="Cambria"/>
              </a:rPr>
              <a:t>calling.</a:t>
            </a:r>
            <a:endParaRPr sz="2500">
              <a:latin typeface="Cambria"/>
              <a:cs typeface="Cambr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86208" y="1108638"/>
            <a:ext cx="3581400" cy="1358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130810">
              <a:lnSpc>
                <a:spcPct val="116599"/>
              </a:lnSpc>
              <a:spcBef>
                <a:spcPts val="100"/>
              </a:spcBef>
            </a:pPr>
            <a:r>
              <a:rPr dirty="0" sz="3750" spc="-20">
                <a:solidFill>
                  <a:srgbClr val="000000"/>
                </a:solidFill>
              </a:rPr>
              <a:t>The</a:t>
            </a:r>
            <a:r>
              <a:rPr dirty="0" sz="3750" spc="-195">
                <a:solidFill>
                  <a:srgbClr val="000000"/>
                </a:solidFill>
              </a:rPr>
              <a:t> </a:t>
            </a:r>
            <a:r>
              <a:rPr dirty="0" sz="3750" spc="-75">
                <a:solidFill>
                  <a:srgbClr val="000000"/>
                </a:solidFill>
              </a:rPr>
              <a:t>Evolution</a:t>
            </a:r>
            <a:r>
              <a:rPr dirty="0" sz="3750" spc="-160">
                <a:solidFill>
                  <a:srgbClr val="000000"/>
                </a:solidFill>
              </a:rPr>
              <a:t> </a:t>
            </a:r>
            <a:r>
              <a:rPr dirty="0" sz="3750" spc="-35">
                <a:solidFill>
                  <a:srgbClr val="000000"/>
                </a:solidFill>
              </a:rPr>
              <a:t>of </a:t>
            </a:r>
            <a:r>
              <a:rPr dirty="0" sz="3750" spc="-65">
                <a:solidFill>
                  <a:srgbClr val="000000"/>
                </a:solidFill>
              </a:rPr>
              <a:t>Wearable</a:t>
            </a:r>
            <a:r>
              <a:rPr dirty="0" sz="3750" spc="-160">
                <a:solidFill>
                  <a:srgbClr val="000000"/>
                </a:solidFill>
              </a:rPr>
              <a:t> </a:t>
            </a:r>
            <a:r>
              <a:rPr dirty="0" sz="3750" spc="-40">
                <a:solidFill>
                  <a:srgbClr val="000000"/>
                </a:solidFill>
              </a:rPr>
              <a:t>Sensors</a:t>
            </a:r>
            <a:endParaRPr sz="37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dikshitha thakur</dc:creator>
  <cp:keywords>DAGH1R_b9Lg,BAGH1bD044w</cp:keywords>
  <dc:title>Wearable senors </dc:title>
  <dcterms:created xsi:type="dcterms:W3CDTF">2024-06-14T04:05:18Z</dcterms:created>
  <dcterms:modified xsi:type="dcterms:W3CDTF">2024-06-14T04:05:18Z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2024-06-13T00:00:00Z</vt:filetime>
  </property>
  <property fmtid="{D5CDD505-2E9C-101B-9397-08002B2CF9AE}" pid="3" name="Creator">
    <vt:lpwstr>Canva</vt:lpwstr>
  </property>
  <property fmtid="{D5CDD505-2E9C-101B-9397-08002B2CF9AE}" pid="4" name="LastSaved">
    <vt:filetime>2024-06-14T00:00:00Z</vt:filetime>
  </property>
  <property fmtid="{D5CDD505-2E9C-101B-9397-08002B2CF9AE}" pid="5" name="Producer">
    <vt:lpwstr>Canva</vt:lpwstr>
  </property>
</Properties>
</file>